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66" r:id="rId3"/>
    <p:sldId id="276" r:id="rId4"/>
    <p:sldId id="279" r:id="rId5"/>
    <p:sldId id="280" r:id="rId6"/>
    <p:sldId id="281" r:id="rId7"/>
    <p:sldId id="282" r:id="rId8"/>
    <p:sldId id="283" r:id="rId9"/>
    <p:sldId id="285" r:id="rId10"/>
    <p:sldId id="284" r:id="rId11"/>
    <p:sldId id="293" r:id="rId12"/>
    <p:sldId id="287" r:id="rId13"/>
    <p:sldId id="289" r:id="rId14"/>
    <p:sldId id="277" r:id="rId15"/>
    <p:sldId id="291" r:id="rId16"/>
    <p:sldId id="292" r:id="rId17"/>
    <p:sldId id="288" r:id="rId18"/>
    <p:sldId id="286" r:id="rId19"/>
    <p:sldId id="265" r:id="rId20"/>
    <p:sldId id="290" r:id="rId21"/>
    <p:sldId id="25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FFFFFF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9" autoAdjust="0"/>
    <p:restoredTop sz="94676" autoAdjust="0"/>
  </p:normalViewPr>
  <p:slideViewPr>
    <p:cSldViewPr>
      <p:cViewPr>
        <p:scale>
          <a:sx n="70" d="100"/>
          <a:sy n="70" d="100"/>
        </p:scale>
        <p:origin x="49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6F9A4-CC90-4ACA-9A33-26D19A9FF08F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6DB3A-61B4-43BF-965D-5C3B229E7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23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DB3A-61B4-43BF-965D-5C3B229E7E6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50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090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004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7037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0156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199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101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1616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6589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721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8080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1166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1DBD-39AE-4B1D-8FAB-5B81C740B55C}" type="datetimeFigureOut">
              <a:rPr lang="it-IT" smtClean="0"/>
              <a:t>10/02/2015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3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332656"/>
            <a:ext cx="903649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it-IT" sz="4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31 GENNAIO 2015</a:t>
            </a:r>
          </a:p>
          <a:p>
            <a:pPr lvl="0" algn="ctr">
              <a:spcBef>
                <a:spcPct val="20000"/>
              </a:spcBef>
            </a:pPr>
            <a:r>
              <a:rPr lang="it-IT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L’ ITALIA HA UN NUOVO PRESIDENTE DELLA REPUBBLICA:</a:t>
            </a:r>
          </a:p>
          <a:p>
            <a:pPr lvl="0" algn="ctr">
              <a:spcBef>
                <a:spcPct val="20000"/>
              </a:spcBef>
            </a:pPr>
            <a:r>
              <a:rPr lang="it-IT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 CHIAMA  </a:t>
            </a:r>
          </a:p>
          <a:p>
            <a:pPr lvl="0" algn="ctr">
              <a:spcBef>
                <a:spcPct val="20000"/>
              </a:spcBef>
            </a:pPr>
            <a:r>
              <a:rPr lang="it-IT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SERGIO MATTARELLA, </a:t>
            </a:r>
          </a:p>
          <a:p>
            <a:pPr lvl="0" algn="ctr">
              <a:spcBef>
                <a:spcPct val="20000"/>
              </a:spcBef>
            </a:pPr>
            <a:r>
              <a:rPr lang="it-IT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È NATO A PALERMO </a:t>
            </a:r>
          </a:p>
          <a:p>
            <a:pPr lvl="0" algn="ctr">
              <a:spcBef>
                <a:spcPct val="20000"/>
              </a:spcBef>
            </a:pPr>
            <a:r>
              <a:rPr lang="it-IT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23 LUGLIO DI 74 ANNI FA</a:t>
            </a:r>
            <a:endParaRPr lang="it-IT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64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353425" cy="469880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03200" y="5157192"/>
            <a:ext cx="83764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SALA DEL PALAZZO MONTECITORIO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DOVE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VOTA PER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ELEGGERE </a:t>
            </a:r>
            <a:endParaRPr lang="it-IT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PRESIDENTE DELLA REPUBBLICA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36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PUÒ ESSERE ELETTO PRESIDENTE DELLA REPUBBLICA ITALIANA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OGNI CITTADINO ITALIANO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ABBIA COMPIUTO 50 ANNI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GODA DEI DIRITTI POLITICI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2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PRIMA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 ASSUMERE LE SUE FUNZIONI, IL PRESIDENTE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PRESTA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GIURAMENTO;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FORMULA È BREVE E CHIARA: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“GIURO DI ESSERE FEDELE ALLA REPUBBLICA E DI OSSERVARE LEALMENTE LA COSTITUZIONE” </a:t>
            </a:r>
          </a:p>
        </p:txBody>
      </p:sp>
    </p:spTree>
    <p:extLst>
      <p:ext uri="{BB962C8B-B14F-4D97-AF65-F5344CB8AC3E}">
        <p14:creationId xmlns:p14="http://schemas.microsoft.com/office/powerpoint/2010/main" val="3433405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9" y="395585"/>
            <a:ext cx="8382000" cy="51435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13890" y="5877272"/>
            <a:ext cx="8830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IL GIURAMENTO DEL PRESIDENTE MATTARELLA</a:t>
            </a:r>
            <a:endParaRPr lang="it-IT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37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PRESIDENTE RESTA IN  CARICA PER SETTE ANNI.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PERCIÒ SI TORNERÀ A VOTARE UN NUOVO PRESIDENTE NEL…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2022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7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252536" y="-171400"/>
            <a:ext cx="9577064" cy="6858000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  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7 ANNI  DEL  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SUO INCARICO, </a:t>
            </a:r>
            <a:endParaRPr lang="it-IT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PRESIDENTE 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 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SUA 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RESIDENZA A ROMA,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NEL 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PALAZZO DEL  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UIRINALE</a:t>
            </a:r>
            <a:endParaRPr lang="it-I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ltempo.it/polopoly_fs/1.1256012.1422001924!/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  <a:effectLst>
            <a:outerShdw blurRad="50800" dist="2159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2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ACCANTO AL PRESIDENTE, OVUNQUE VADA, SONO SEMPRE PRESENTI I CORAZZIERI, CARABINIERI A CAVALLO CHE SONO LE GUARDIE PERSONALI DEL PRESIDENTE, ADDETTI ALLA SUA SICUREZZA. </a:t>
            </a:r>
          </a:p>
        </p:txBody>
      </p:sp>
    </p:spTree>
    <p:extLst>
      <p:ext uri="{BB962C8B-B14F-4D97-AF65-F5344CB8AC3E}">
        <p14:creationId xmlns:p14="http://schemas.microsoft.com/office/powerpoint/2010/main" val="3515584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7588565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7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3050"/>
            <a:ext cx="9143999" cy="1162050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n w="1143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QUALI SONO I COMPITI DEL PRESIDENTE DELLA REPUBBLICA?</a:t>
            </a:r>
            <a:endParaRPr lang="it-IT" sz="18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681702"/>
            <a:ext cx="5102932" cy="4691063"/>
          </a:xfrm>
          <a:noFill/>
          <a:ln w="254000" cap="flat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Nella seconda parte della Costituzione, dall’articolo 83 all’articolo 91, vengono definiti il ruolo e la funzione del Presidente della Repubblica.</a:t>
            </a:r>
          </a:p>
        </p:txBody>
      </p:sp>
      <p:pic>
        <p:nvPicPr>
          <p:cNvPr id="1026" name="Picture 2" descr="http://www.artelibrariaitaliana.it/store/media/k2/items/cache/184b7cb84d7b456c96a0bdfbbeaa5f1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36" y="1439292"/>
            <a:ext cx="3771900" cy="5175885"/>
          </a:xfrm>
          <a:prstGeom prst="rect">
            <a:avLst/>
          </a:prstGeom>
          <a:noFill/>
          <a:ln w="1143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6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364016"/>
            <a:ext cx="8388424" cy="5878532"/>
          </a:xfrm>
          <a:prstGeom prst="rect">
            <a:avLst/>
          </a:prstGeo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/>
            <a:endParaRPr lang="it-IT" sz="88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88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22150"/>
            <a:ext cx="5829681" cy="51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COMPITI E I POTERI DEL PRESIDENTE </a:t>
            </a:r>
            <a:endParaRPr lang="it-IT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DELLA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REPUBBLICA </a:t>
            </a:r>
            <a:endParaRPr lang="it-IT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SONO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MOLTI.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ECCONE ALCUNI…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3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264696"/>
          </a:xfrm>
          <a:noFill/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È </a:t>
            </a:r>
            <a:r>
              <a:rPr lang="it-IT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CAPO DELLO STATO, </a:t>
            </a: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RAPPRESENTA  L’UNITÀ </a:t>
            </a:r>
            <a:r>
              <a:rPr lang="it-IT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DELLA NOSTRA </a:t>
            </a: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NAZIONE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it-IT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GARANTISCE </a:t>
            </a:r>
            <a:r>
              <a:rPr lang="it-IT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 LA COSTITUZIONE SIA </a:t>
            </a: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RISPETTATA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it-IT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COMANDA </a:t>
            </a:r>
            <a:r>
              <a:rPr lang="it-IT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 FORZE </a:t>
            </a: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ARMATE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it-IT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PUÒ </a:t>
            </a:r>
            <a:r>
              <a:rPr lang="it-IT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CONCEDERE LA </a:t>
            </a:r>
            <a:r>
              <a:rPr lang="it-IT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GRAZIA  </a:t>
            </a:r>
            <a:r>
              <a:rPr lang="it-IT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AI CONDANNATI CHE SI RIVOLGONO A LUI. </a:t>
            </a:r>
            <a:endParaRPr lang="it-IT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4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PRESIDENTE SERGIO MATTARELLA PORTA NEL CUORE UN GRANDE DOLORE,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 È ALLA BASE ANCHE DELLA SUA SCELTA DI IMPEGNARSI IN POLITICA: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IL 6 GENNAIO DEL 1980,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MAFIA UCCISE A COLPI DI PISTOLA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SUO FRATELLO, PRESIDENTE DELLA REGIONE SICILIA.</a:t>
            </a:r>
            <a:endParaRPr lang="it-I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62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SERGIO MATTARELLA È </a:t>
            </a: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DODICESIMO PRESIDENTE </a:t>
            </a: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REPUBBLICA ITALIANA.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L’ITALIA È UNA REPUBBLICA DAL 1946. DOPO LA SECONDA GUERRA MONDIALE, IL 2 GIUGNO 1946, </a:t>
            </a: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ITALIANI SCELSERO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REPUBBLICA ALLA MONARCHIA. 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8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364016"/>
            <a:ext cx="8388424" cy="5878532"/>
          </a:xfrm>
          <a:prstGeom prst="rect">
            <a:avLst/>
          </a:prstGeo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endParaRPr lang="it-IT" sz="88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88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 smtClean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sz="20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7" y="829450"/>
            <a:ext cx="8921021" cy="53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0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4896544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VOTAZIONI, UMBERTO II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SAVOIA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ULTIMO RE 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D’ITALIA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LASCIA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PAESE.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2.bp.blogspot.com/-WC6igvqXIHY/U1wVumaAC-I/AAAAAAAADDg/gI4VJT0_R4A/s1600/1398489962-ipad-685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199"/>
            <a:ext cx="343223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7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PRIMO PRESIDENTE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REPUBBLICA,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ENRICO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NICOLA,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ENTRÒ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CARICA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1° GENNAIO DEL 1948 </a:t>
            </a:r>
            <a:endParaRPr lang="it-IT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NELLO STESSO GIORNO ENTRÒ IN VIGORE LA COSTITUZIONE ITALIANA.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76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gginellastoria.files.wordpress.com/2012/12/enrico-de-nicola-firma-la-costituzione-alla-presenza-di-alcide-de-gasperi-e-umberto-terraci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7266791" cy="518457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10230" y="5805264"/>
            <a:ext cx="8363315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ENRICO DE NICOLA FIRMA LA COSTITUZIONE</a:t>
            </a:r>
            <a:endParaRPr lang="it-IT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2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24302"/>
          </a:xfrm>
          <a:noFill/>
          <a:ln w="254000" cap="rnd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ELEGGE IL PRESIDENTE?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“GRANDI ELETTORI”, </a:t>
            </a:r>
            <a:endParaRPr lang="it-IT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CIOÈ  </a:t>
            </a: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PARLAMENTARI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 TRE  RAPPRESENTANTI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 </a:t>
            </a: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REGIONE </a:t>
            </a:r>
            <a:endParaRPr lang="it-IT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VALLE D’AOSTA NE HA UNO SOLO). 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392</Words>
  <Application>Microsoft Office PowerPoint</Application>
  <PresentationFormat>Presentazione su schermo (4:3)</PresentationFormat>
  <Paragraphs>86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 SONO I COMPITI DEL PRESIDENTE DELLA REPUBBLICA?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Democrazia</dc:title>
  <dc:creator>Casa</dc:creator>
  <cp:lastModifiedBy>Ida Carzaniga</cp:lastModifiedBy>
  <cp:revision>62</cp:revision>
  <dcterms:created xsi:type="dcterms:W3CDTF">2014-12-29T15:48:35Z</dcterms:created>
  <dcterms:modified xsi:type="dcterms:W3CDTF">2015-02-10T17:59:33Z</dcterms:modified>
</cp:coreProperties>
</file>