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9" r:id="rId11"/>
    <p:sldId id="270" r:id="rId12"/>
    <p:sldId id="267" r:id="rId13"/>
    <p:sldId id="268"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C2F69E"/>
    <a:srgbClr val="009900"/>
    <a:srgbClr val="E6691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82BD48-8F94-4D47-A953-D76BC828FA06}" type="doc">
      <dgm:prSet loTypeId="urn:microsoft.com/office/officeart/2005/8/layout/orgChart1" loCatId="hierarchy" qsTypeId="urn:microsoft.com/office/officeart/2005/8/quickstyle/3d1" qsCatId="3D" csTypeId="urn:microsoft.com/office/officeart/2005/8/colors/colorful5" csCatId="colorful" phldr="1"/>
      <dgm:spPr/>
      <dgm:t>
        <a:bodyPr/>
        <a:lstStyle/>
        <a:p>
          <a:endParaRPr lang="it-IT"/>
        </a:p>
      </dgm:t>
    </dgm:pt>
    <dgm:pt modelId="{87470375-A976-488D-B2BE-2446B3E37D69}">
      <dgm:prSet phldrT="[Testo]"/>
      <dgm:spPr/>
      <dgm:t>
        <a:bodyPr/>
        <a:lstStyle/>
        <a:p>
          <a:r>
            <a:rPr lang="it-IT" dirty="0" smtClean="0">
              <a:solidFill>
                <a:schemeClr val="tx1"/>
              </a:solidFill>
              <a:latin typeface="Comic Sans MS" panose="030F0702030302020204" pitchFamily="66" charset="0"/>
            </a:rPr>
            <a:t>SFOCIANO NELL’OCEANO ATLANTICO</a:t>
          </a:r>
          <a:endParaRPr lang="it-IT" dirty="0">
            <a:solidFill>
              <a:schemeClr val="tx1"/>
            </a:solidFill>
            <a:latin typeface="Comic Sans MS" panose="030F0702030302020204" pitchFamily="66" charset="0"/>
          </a:endParaRPr>
        </a:p>
      </dgm:t>
    </dgm:pt>
    <dgm:pt modelId="{558A790D-ACE7-40E5-9F70-76BDD0531A09}" type="parTrans" cxnId="{DD7CA861-0ECF-4505-8D74-0CC22C27007F}">
      <dgm:prSet/>
      <dgm:spPr/>
      <dgm:t>
        <a:bodyPr/>
        <a:lstStyle/>
        <a:p>
          <a:endParaRPr lang="it-IT"/>
        </a:p>
      </dgm:t>
    </dgm:pt>
    <dgm:pt modelId="{CE7E62B9-C1A3-4779-8BE8-9C8F35D1F394}" type="sibTrans" cxnId="{DD7CA861-0ECF-4505-8D74-0CC22C27007F}">
      <dgm:prSet/>
      <dgm:spPr/>
      <dgm:t>
        <a:bodyPr/>
        <a:lstStyle/>
        <a:p>
          <a:endParaRPr lang="it-IT"/>
        </a:p>
      </dgm:t>
    </dgm:pt>
    <dgm:pt modelId="{74319632-EFE5-4D35-83AE-B09694C3647E}">
      <dgm:prSet phldrT="[Testo]" custT="1"/>
      <dgm:spPr/>
      <dgm:t>
        <a:bodyPr/>
        <a:lstStyle/>
        <a:p>
          <a:r>
            <a:rPr lang="it-IT" sz="2000" dirty="0" smtClean="0">
              <a:solidFill>
                <a:schemeClr val="tx1"/>
              </a:solidFill>
              <a:latin typeface="Comic Sans MS" panose="030F0702030302020204" pitchFamily="66" charset="0"/>
            </a:rPr>
            <a:t>DUERO</a:t>
          </a:r>
        </a:p>
        <a:p>
          <a:r>
            <a:rPr lang="it-IT" sz="2000" dirty="0" smtClean="0">
              <a:solidFill>
                <a:schemeClr val="tx1"/>
              </a:solidFill>
              <a:latin typeface="Comic Sans MS" panose="030F0702030302020204" pitchFamily="66" charset="0"/>
            </a:rPr>
            <a:t>(928 KM)</a:t>
          </a:r>
          <a:endParaRPr lang="it-IT" sz="2000" dirty="0">
            <a:solidFill>
              <a:schemeClr val="tx1"/>
            </a:solidFill>
            <a:latin typeface="Comic Sans MS" panose="030F0702030302020204" pitchFamily="66" charset="0"/>
          </a:endParaRPr>
        </a:p>
      </dgm:t>
    </dgm:pt>
    <dgm:pt modelId="{FB51FE1D-F0C8-4DAE-83C4-9A123B943159}" type="parTrans" cxnId="{48572019-6A0A-4347-B5FE-D194D1E76104}">
      <dgm:prSet/>
      <dgm:spPr/>
      <dgm:t>
        <a:bodyPr/>
        <a:lstStyle/>
        <a:p>
          <a:endParaRPr lang="it-IT"/>
        </a:p>
      </dgm:t>
    </dgm:pt>
    <dgm:pt modelId="{D64D7FDB-DF4B-4CCE-A3EA-74A30680972C}" type="sibTrans" cxnId="{48572019-6A0A-4347-B5FE-D194D1E76104}">
      <dgm:prSet/>
      <dgm:spPr/>
      <dgm:t>
        <a:bodyPr/>
        <a:lstStyle/>
        <a:p>
          <a:endParaRPr lang="it-IT"/>
        </a:p>
      </dgm:t>
    </dgm:pt>
    <dgm:pt modelId="{7916EF16-6639-4DFD-9C09-E0E7D0B56A3D}">
      <dgm:prSet phldrT="[Testo]" custT="1"/>
      <dgm:spPr/>
      <dgm:t>
        <a:bodyPr/>
        <a:lstStyle/>
        <a:p>
          <a:r>
            <a:rPr lang="it-IT" sz="2000" dirty="0" smtClean="0">
              <a:solidFill>
                <a:schemeClr val="tx1"/>
              </a:solidFill>
              <a:latin typeface="Comic Sans MS" panose="030F0702030302020204" pitchFamily="66" charset="0"/>
            </a:rPr>
            <a:t>TAGO</a:t>
          </a:r>
        </a:p>
        <a:p>
          <a:r>
            <a:rPr lang="it-IT" sz="2000" dirty="0" smtClean="0">
              <a:solidFill>
                <a:schemeClr val="tx1"/>
              </a:solidFill>
              <a:latin typeface="Comic Sans MS" panose="030F0702030302020204" pitchFamily="66" charset="0"/>
            </a:rPr>
            <a:t>(1008 KM)</a:t>
          </a:r>
          <a:endParaRPr lang="it-IT" sz="2000" dirty="0">
            <a:solidFill>
              <a:schemeClr val="tx1"/>
            </a:solidFill>
            <a:latin typeface="Comic Sans MS" panose="030F0702030302020204" pitchFamily="66" charset="0"/>
          </a:endParaRPr>
        </a:p>
      </dgm:t>
    </dgm:pt>
    <dgm:pt modelId="{BD817C2B-707C-49BF-8D0F-D4B9BA371B2F}" type="parTrans" cxnId="{E26FEEE3-16DB-4E85-97CF-DC1AB14C5488}">
      <dgm:prSet/>
      <dgm:spPr/>
      <dgm:t>
        <a:bodyPr/>
        <a:lstStyle/>
        <a:p>
          <a:endParaRPr lang="it-IT"/>
        </a:p>
      </dgm:t>
    </dgm:pt>
    <dgm:pt modelId="{881E503A-1469-48E2-85F5-619145344A05}" type="sibTrans" cxnId="{E26FEEE3-16DB-4E85-97CF-DC1AB14C5488}">
      <dgm:prSet/>
      <dgm:spPr/>
      <dgm:t>
        <a:bodyPr/>
        <a:lstStyle/>
        <a:p>
          <a:endParaRPr lang="it-IT"/>
        </a:p>
      </dgm:t>
    </dgm:pt>
    <dgm:pt modelId="{D3799D3A-4EC3-4CCD-B844-46F57FBB1C19}">
      <dgm:prSet phldrT="[Testo]" custT="1"/>
      <dgm:spPr/>
      <dgm:t>
        <a:bodyPr/>
        <a:lstStyle/>
        <a:p>
          <a:r>
            <a:rPr lang="it-IT" sz="2000" dirty="0" smtClean="0">
              <a:solidFill>
                <a:schemeClr val="tx1"/>
              </a:solidFill>
              <a:latin typeface="Comic Sans MS" panose="030F0702030302020204" pitchFamily="66" charset="0"/>
            </a:rPr>
            <a:t>GUADIANA</a:t>
          </a:r>
          <a:endParaRPr lang="it-IT" sz="2000" dirty="0">
            <a:solidFill>
              <a:schemeClr val="tx1"/>
            </a:solidFill>
            <a:latin typeface="Comic Sans MS" panose="030F0702030302020204" pitchFamily="66" charset="0"/>
          </a:endParaRPr>
        </a:p>
      </dgm:t>
    </dgm:pt>
    <dgm:pt modelId="{9A92C615-59CF-4339-ABB9-09E53EE5625E}" type="parTrans" cxnId="{F1C824A9-747A-4152-A599-22A7626891D4}">
      <dgm:prSet/>
      <dgm:spPr/>
      <dgm:t>
        <a:bodyPr/>
        <a:lstStyle/>
        <a:p>
          <a:endParaRPr lang="it-IT"/>
        </a:p>
      </dgm:t>
    </dgm:pt>
    <dgm:pt modelId="{BF22E42B-D348-44F6-B0FC-845B60A340DF}" type="sibTrans" cxnId="{F1C824A9-747A-4152-A599-22A7626891D4}">
      <dgm:prSet/>
      <dgm:spPr/>
      <dgm:t>
        <a:bodyPr/>
        <a:lstStyle/>
        <a:p>
          <a:endParaRPr lang="it-IT"/>
        </a:p>
      </dgm:t>
    </dgm:pt>
    <dgm:pt modelId="{BD92A859-DD7C-4D96-AC41-49D0BA3EF98E}">
      <dgm:prSet custT="1"/>
      <dgm:spPr/>
      <dgm:t>
        <a:bodyPr/>
        <a:lstStyle/>
        <a:p>
          <a:r>
            <a:rPr lang="it-IT" sz="1800" dirty="0" smtClean="0">
              <a:solidFill>
                <a:schemeClr val="tx1"/>
              </a:solidFill>
              <a:latin typeface="Comic Sans MS" panose="030F0702030302020204" pitchFamily="66" charset="0"/>
            </a:rPr>
            <a:t>GUADALQUIVIR</a:t>
          </a:r>
          <a:endParaRPr lang="it-IT" sz="1800" dirty="0">
            <a:solidFill>
              <a:schemeClr val="tx1"/>
            </a:solidFill>
            <a:latin typeface="Comic Sans MS" panose="030F0702030302020204" pitchFamily="66" charset="0"/>
          </a:endParaRPr>
        </a:p>
      </dgm:t>
    </dgm:pt>
    <dgm:pt modelId="{B7DC97EF-4013-41E0-9A8A-B0E786059C9B}" type="parTrans" cxnId="{F1210B9A-9D45-4386-A105-CED71B675D4E}">
      <dgm:prSet/>
      <dgm:spPr/>
      <dgm:t>
        <a:bodyPr/>
        <a:lstStyle/>
        <a:p>
          <a:endParaRPr lang="it-IT"/>
        </a:p>
      </dgm:t>
    </dgm:pt>
    <dgm:pt modelId="{38FB65B1-E249-4484-AF04-048F882DC561}" type="sibTrans" cxnId="{F1210B9A-9D45-4386-A105-CED71B675D4E}">
      <dgm:prSet/>
      <dgm:spPr/>
      <dgm:t>
        <a:bodyPr/>
        <a:lstStyle/>
        <a:p>
          <a:endParaRPr lang="it-IT"/>
        </a:p>
      </dgm:t>
    </dgm:pt>
    <dgm:pt modelId="{2CAFCCFC-A95E-4CB2-900C-90E91E96A908}" type="pres">
      <dgm:prSet presAssocID="{7882BD48-8F94-4D47-A953-D76BC828FA06}" presName="hierChild1" presStyleCnt="0">
        <dgm:presLayoutVars>
          <dgm:orgChart val="1"/>
          <dgm:chPref val="1"/>
          <dgm:dir/>
          <dgm:animOne val="branch"/>
          <dgm:animLvl val="lvl"/>
          <dgm:resizeHandles/>
        </dgm:presLayoutVars>
      </dgm:prSet>
      <dgm:spPr/>
      <dgm:t>
        <a:bodyPr/>
        <a:lstStyle/>
        <a:p>
          <a:endParaRPr lang="it-IT"/>
        </a:p>
      </dgm:t>
    </dgm:pt>
    <dgm:pt modelId="{17767EE9-91EE-448C-A5B3-80B45096C40F}" type="pres">
      <dgm:prSet presAssocID="{87470375-A976-488D-B2BE-2446B3E37D69}" presName="hierRoot1" presStyleCnt="0">
        <dgm:presLayoutVars>
          <dgm:hierBranch val="init"/>
        </dgm:presLayoutVars>
      </dgm:prSet>
      <dgm:spPr/>
    </dgm:pt>
    <dgm:pt modelId="{2B99AECF-E960-4783-AD3F-6DB17EED2AC6}" type="pres">
      <dgm:prSet presAssocID="{87470375-A976-488D-B2BE-2446B3E37D69}" presName="rootComposite1" presStyleCnt="0"/>
      <dgm:spPr/>
    </dgm:pt>
    <dgm:pt modelId="{5E1403F0-4613-4BB0-A64E-C40934F80590}" type="pres">
      <dgm:prSet presAssocID="{87470375-A976-488D-B2BE-2446B3E37D69}" presName="rootText1" presStyleLbl="node0" presStyleIdx="0" presStyleCnt="1" custScaleX="116188" custScaleY="121345" custLinFactNeighborY="-3858">
        <dgm:presLayoutVars>
          <dgm:chPref val="3"/>
        </dgm:presLayoutVars>
      </dgm:prSet>
      <dgm:spPr/>
      <dgm:t>
        <a:bodyPr/>
        <a:lstStyle/>
        <a:p>
          <a:endParaRPr lang="it-IT"/>
        </a:p>
      </dgm:t>
    </dgm:pt>
    <dgm:pt modelId="{CE665452-D5FF-4077-BC44-ED98F2135907}" type="pres">
      <dgm:prSet presAssocID="{87470375-A976-488D-B2BE-2446B3E37D69}" presName="rootConnector1" presStyleLbl="node1" presStyleIdx="0" presStyleCnt="0"/>
      <dgm:spPr/>
      <dgm:t>
        <a:bodyPr/>
        <a:lstStyle/>
        <a:p>
          <a:endParaRPr lang="it-IT"/>
        </a:p>
      </dgm:t>
    </dgm:pt>
    <dgm:pt modelId="{74361DBD-14D0-4FE4-9FC9-95AB615E7DCF}" type="pres">
      <dgm:prSet presAssocID="{87470375-A976-488D-B2BE-2446B3E37D69}" presName="hierChild2" presStyleCnt="0"/>
      <dgm:spPr/>
    </dgm:pt>
    <dgm:pt modelId="{472FA21F-F4AF-44A6-B286-A814DB22A599}" type="pres">
      <dgm:prSet presAssocID="{FB51FE1D-F0C8-4DAE-83C4-9A123B943159}" presName="Name37" presStyleLbl="parChTrans1D2" presStyleIdx="0" presStyleCnt="4"/>
      <dgm:spPr/>
      <dgm:t>
        <a:bodyPr/>
        <a:lstStyle/>
        <a:p>
          <a:endParaRPr lang="it-IT"/>
        </a:p>
      </dgm:t>
    </dgm:pt>
    <dgm:pt modelId="{7A6E7B75-B3C9-4E53-8379-87C7CE61BCD2}" type="pres">
      <dgm:prSet presAssocID="{74319632-EFE5-4D35-83AE-B09694C3647E}" presName="hierRoot2" presStyleCnt="0">
        <dgm:presLayoutVars>
          <dgm:hierBranch val="init"/>
        </dgm:presLayoutVars>
      </dgm:prSet>
      <dgm:spPr/>
    </dgm:pt>
    <dgm:pt modelId="{A12B587B-5286-46B7-83FC-13E39057DD67}" type="pres">
      <dgm:prSet presAssocID="{74319632-EFE5-4D35-83AE-B09694C3647E}" presName="rootComposite" presStyleCnt="0"/>
      <dgm:spPr/>
    </dgm:pt>
    <dgm:pt modelId="{6A309343-BEFC-4CEE-B43D-45209BD1DD4C}" type="pres">
      <dgm:prSet presAssocID="{74319632-EFE5-4D35-83AE-B09694C3647E}" presName="rootText" presStyleLbl="node2" presStyleIdx="0" presStyleCnt="4">
        <dgm:presLayoutVars>
          <dgm:chPref val="3"/>
        </dgm:presLayoutVars>
      </dgm:prSet>
      <dgm:spPr/>
      <dgm:t>
        <a:bodyPr/>
        <a:lstStyle/>
        <a:p>
          <a:endParaRPr lang="it-IT"/>
        </a:p>
      </dgm:t>
    </dgm:pt>
    <dgm:pt modelId="{4C1890CE-144A-48F1-B80D-21652B269D9B}" type="pres">
      <dgm:prSet presAssocID="{74319632-EFE5-4D35-83AE-B09694C3647E}" presName="rootConnector" presStyleLbl="node2" presStyleIdx="0" presStyleCnt="4"/>
      <dgm:spPr/>
      <dgm:t>
        <a:bodyPr/>
        <a:lstStyle/>
        <a:p>
          <a:endParaRPr lang="it-IT"/>
        </a:p>
      </dgm:t>
    </dgm:pt>
    <dgm:pt modelId="{4DBBF60B-D827-4270-946F-2E4A1357786B}" type="pres">
      <dgm:prSet presAssocID="{74319632-EFE5-4D35-83AE-B09694C3647E}" presName="hierChild4" presStyleCnt="0"/>
      <dgm:spPr/>
    </dgm:pt>
    <dgm:pt modelId="{127E38F2-5C9F-418F-A348-2AEC904DFCDD}" type="pres">
      <dgm:prSet presAssocID="{74319632-EFE5-4D35-83AE-B09694C3647E}" presName="hierChild5" presStyleCnt="0"/>
      <dgm:spPr/>
    </dgm:pt>
    <dgm:pt modelId="{27AED5F9-77B2-4F70-BD32-C399C06AE338}" type="pres">
      <dgm:prSet presAssocID="{BD817C2B-707C-49BF-8D0F-D4B9BA371B2F}" presName="Name37" presStyleLbl="parChTrans1D2" presStyleIdx="1" presStyleCnt="4"/>
      <dgm:spPr/>
      <dgm:t>
        <a:bodyPr/>
        <a:lstStyle/>
        <a:p>
          <a:endParaRPr lang="it-IT"/>
        </a:p>
      </dgm:t>
    </dgm:pt>
    <dgm:pt modelId="{0C5A14E3-3BD3-412E-8752-A82839907F5A}" type="pres">
      <dgm:prSet presAssocID="{7916EF16-6639-4DFD-9C09-E0E7D0B56A3D}" presName="hierRoot2" presStyleCnt="0">
        <dgm:presLayoutVars>
          <dgm:hierBranch val="init"/>
        </dgm:presLayoutVars>
      </dgm:prSet>
      <dgm:spPr/>
    </dgm:pt>
    <dgm:pt modelId="{3059F290-8439-4907-9503-F325B72BE0F3}" type="pres">
      <dgm:prSet presAssocID="{7916EF16-6639-4DFD-9C09-E0E7D0B56A3D}" presName="rootComposite" presStyleCnt="0"/>
      <dgm:spPr/>
    </dgm:pt>
    <dgm:pt modelId="{4D45FD3D-658E-4D45-92B3-54913399C2DD}" type="pres">
      <dgm:prSet presAssocID="{7916EF16-6639-4DFD-9C09-E0E7D0B56A3D}" presName="rootText" presStyleLbl="node2" presStyleIdx="1" presStyleCnt="4">
        <dgm:presLayoutVars>
          <dgm:chPref val="3"/>
        </dgm:presLayoutVars>
      </dgm:prSet>
      <dgm:spPr/>
      <dgm:t>
        <a:bodyPr/>
        <a:lstStyle/>
        <a:p>
          <a:endParaRPr lang="it-IT"/>
        </a:p>
      </dgm:t>
    </dgm:pt>
    <dgm:pt modelId="{FA498374-16CF-463B-B1E5-CB760012FB17}" type="pres">
      <dgm:prSet presAssocID="{7916EF16-6639-4DFD-9C09-E0E7D0B56A3D}" presName="rootConnector" presStyleLbl="node2" presStyleIdx="1" presStyleCnt="4"/>
      <dgm:spPr/>
      <dgm:t>
        <a:bodyPr/>
        <a:lstStyle/>
        <a:p>
          <a:endParaRPr lang="it-IT"/>
        </a:p>
      </dgm:t>
    </dgm:pt>
    <dgm:pt modelId="{88B9A89E-470D-4BC2-A4F7-89B916F4AB26}" type="pres">
      <dgm:prSet presAssocID="{7916EF16-6639-4DFD-9C09-E0E7D0B56A3D}" presName="hierChild4" presStyleCnt="0"/>
      <dgm:spPr/>
    </dgm:pt>
    <dgm:pt modelId="{7D18C323-86A3-4428-86DC-38B10C52E2D3}" type="pres">
      <dgm:prSet presAssocID="{7916EF16-6639-4DFD-9C09-E0E7D0B56A3D}" presName="hierChild5" presStyleCnt="0"/>
      <dgm:spPr/>
    </dgm:pt>
    <dgm:pt modelId="{2CEADCCD-CD65-4EEB-9E9D-59ADD07E25DA}" type="pres">
      <dgm:prSet presAssocID="{9A92C615-59CF-4339-ABB9-09E53EE5625E}" presName="Name37" presStyleLbl="parChTrans1D2" presStyleIdx="2" presStyleCnt="4"/>
      <dgm:spPr/>
      <dgm:t>
        <a:bodyPr/>
        <a:lstStyle/>
        <a:p>
          <a:endParaRPr lang="it-IT"/>
        </a:p>
      </dgm:t>
    </dgm:pt>
    <dgm:pt modelId="{F4BA3FCC-6704-4297-86AA-936BEA12B563}" type="pres">
      <dgm:prSet presAssocID="{D3799D3A-4EC3-4CCD-B844-46F57FBB1C19}" presName="hierRoot2" presStyleCnt="0">
        <dgm:presLayoutVars>
          <dgm:hierBranch val="init"/>
        </dgm:presLayoutVars>
      </dgm:prSet>
      <dgm:spPr/>
    </dgm:pt>
    <dgm:pt modelId="{E8660A7F-5B90-49D8-8E84-B5CD02D3120E}" type="pres">
      <dgm:prSet presAssocID="{D3799D3A-4EC3-4CCD-B844-46F57FBB1C19}" presName="rootComposite" presStyleCnt="0"/>
      <dgm:spPr/>
    </dgm:pt>
    <dgm:pt modelId="{92DE3D87-C05E-44CC-83C1-003138B237D4}" type="pres">
      <dgm:prSet presAssocID="{D3799D3A-4EC3-4CCD-B844-46F57FBB1C19}" presName="rootText" presStyleLbl="node2" presStyleIdx="2" presStyleCnt="4">
        <dgm:presLayoutVars>
          <dgm:chPref val="3"/>
        </dgm:presLayoutVars>
      </dgm:prSet>
      <dgm:spPr/>
      <dgm:t>
        <a:bodyPr/>
        <a:lstStyle/>
        <a:p>
          <a:endParaRPr lang="it-IT"/>
        </a:p>
      </dgm:t>
    </dgm:pt>
    <dgm:pt modelId="{31A05807-F8AF-4C59-BBA9-40C22734CB91}" type="pres">
      <dgm:prSet presAssocID="{D3799D3A-4EC3-4CCD-B844-46F57FBB1C19}" presName="rootConnector" presStyleLbl="node2" presStyleIdx="2" presStyleCnt="4"/>
      <dgm:spPr/>
      <dgm:t>
        <a:bodyPr/>
        <a:lstStyle/>
        <a:p>
          <a:endParaRPr lang="it-IT"/>
        </a:p>
      </dgm:t>
    </dgm:pt>
    <dgm:pt modelId="{236CAAA8-FEE4-497E-83C0-CF0EF21B4F22}" type="pres">
      <dgm:prSet presAssocID="{D3799D3A-4EC3-4CCD-B844-46F57FBB1C19}" presName="hierChild4" presStyleCnt="0"/>
      <dgm:spPr/>
    </dgm:pt>
    <dgm:pt modelId="{B678A27E-148B-4956-BA82-8B962049EC65}" type="pres">
      <dgm:prSet presAssocID="{D3799D3A-4EC3-4CCD-B844-46F57FBB1C19}" presName="hierChild5" presStyleCnt="0"/>
      <dgm:spPr/>
    </dgm:pt>
    <dgm:pt modelId="{ECFA498B-AAE7-48CD-A2F0-6B615FB49C2F}" type="pres">
      <dgm:prSet presAssocID="{B7DC97EF-4013-41E0-9A8A-B0E786059C9B}" presName="Name37" presStyleLbl="parChTrans1D2" presStyleIdx="3" presStyleCnt="4"/>
      <dgm:spPr/>
      <dgm:t>
        <a:bodyPr/>
        <a:lstStyle/>
        <a:p>
          <a:endParaRPr lang="it-IT"/>
        </a:p>
      </dgm:t>
    </dgm:pt>
    <dgm:pt modelId="{B55E2F3F-D264-4995-807E-0608D89DB53B}" type="pres">
      <dgm:prSet presAssocID="{BD92A859-DD7C-4D96-AC41-49D0BA3EF98E}" presName="hierRoot2" presStyleCnt="0">
        <dgm:presLayoutVars>
          <dgm:hierBranch val="init"/>
        </dgm:presLayoutVars>
      </dgm:prSet>
      <dgm:spPr/>
    </dgm:pt>
    <dgm:pt modelId="{854CD5A3-0EFF-4949-9644-9268178B0C4E}" type="pres">
      <dgm:prSet presAssocID="{BD92A859-DD7C-4D96-AC41-49D0BA3EF98E}" presName="rootComposite" presStyleCnt="0"/>
      <dgm:spPr/>
    </dgm:pt>
    <dgm:pt modelId="{1B1BFABF-DDAF-4D3F-B354-B517857C4F3E}" type="pres">
      <dgm:prSet presAssocID="{BD92A859-DD7C-4D96-AC41-49D0BA3EF98E}" presName="rootText" presStyleLbl="node2" presStyleIdx="3" presStyleCnt="4" custScaleX="120481" custScaleY="92847">
        <dgm:presLayoutVars>
          <dgm:chPref val="3"/>
        </dgm:presLayoutVars>
      </dgm:prSet>
      <dgm:spPr/>
      <dgm:t>
        <a:bodyPr/>
        <a:lstStyle/>
        <a:p>
          <a:endParaRPr lang="it-IT"/>
        </a:p>
      </dgm:t>
    </dgm:pt>
    <dgm:pt modelId="{F029D3FB-6F9B-4A90-8C60-D7689E5E438E}" type="pres">
      <dgm:prSet presAssocID="{BD92A859-DD7C-4D96-AC41-49D0BA3EF98E}" presName="rootConnector" presStyleLbl="node2" presStyleIdx="3" presStyleCnt="4"/>
      <dgm:spPr/>
      <dgm:t>
        <a:bodyPr/>
        <a:lstStyle/>
        <a:p>
          <a:endParaRPr lang="it-IT"/>
        </a:p>
      </dgm:t>
    </dgm:pt>
    <dgm:pt modelId="{F744301C-0901-4C25-A3F4-9FADAEB85313}" type="pres">
      <dgm:prSet presAssocID="{BD92A859-DD7C-4D96-AC41-49D0BA3EF98E}" presName="hierChild4" presStyleCnt="0"/>
      <dgm:spPr/>
    </dgm:pt>
    <dgm:pt modelId="{B9E547DD-69D9-4817-A2BD-41CCCE80F0F8}" type="pres">
      <dgm:prSet presAssocID="{BD92A859-DD7C-4D96-AC41-49D0BA3EF98E}" presName="hierChild5" presStyleCnt="0"/>
      <dgm:spPr/>
    </dgm:pt>
    <dgm:pt modelId="{4660E067-EE42-46B5-B47C-732FE6B6952D}" type="pres">
      <dgm:prSet presAssocID="{87470375-A976-488D-B2BE-2446B3E37D69}" presName="hierChild3" presStyleCnt="0"/>
      <dgm:spPr/>
    </dgm:pt>
  </dgm:ptLst>
  <dgm:cxnLst>
    <dgm:cxn modelId="{F1C824A9-747A-4152-A599-22A7626891D4}" srcId="{87470375-A976-488D-B2BE-2446B3E37D69}" destId="{D3799D3A-4EC3-4CCD-B844-46F57FBB1C19}" srcOrd="2" destOrd="0" parTransId="{9A92C615-59CF-4339-ABB9-09E53EE5625E}" sibTransId="{BF22E42B-D348-44F6-B0FC-845B60A340DF}"/>
    <dgm:cxn modelId="{DD7CA861-0ECF-4505-8D74-0CC22C27007F}" srcId="{7882BD48-8F94-4D47-A953-D76BC828FA06}" destId="{87470375-A976-488D-B2BE-2446B3E37D69}" srcOrd="0" destOrd="0" parTransId="{558A790D-ACE7-40E5-9F70-76BDD0531A09}" sibTransId="{CE7E62B9-C1A3-4779-8BE8-9C8F35D1F394}"/>
    <dgm:cxn modelId="{D151B34B-20C0-4A2A-AB7E-3A50A67242AA}" type="presOf" srcId="{BD92A859-DD7C-4D96-AC41-49D0BA3EF98E}" destId="{1B1BFABF-DDAF-4D3F-B354-B517857C4F3E}" srcOrd="0" destOrd="0" presId="urn:microsoft.com/office/officeart/2005/8/layout/orgChart1"/>
    <dgm:cxn modelId="{AF612CB5-1C29-47B8-88CC-C404568E27AE}" type="presOf" srcId="{FB51FE1D-F0C8-4DAE-83C4-9A123B943159}" destId="{472FA21F-F4AF-44A6-B286-A814DB22A599}" srcOrd="0" destOrd="0" presId="urn:microsoft.com/office/officeart/2005/8/layout/orgChart1"/>
    <dgm:cxn modelId="{002F2303-ED38-4374-9770-877BD48BE064}" type="presOf" srcId="{7882BD48-8F94-4D47-A953-D76BC828FA06}" destId="{2CAFCCFC-A95E-4CB2-900C-90E91E96A908}" srcOrd="0" destOrd="0" presId="urn:microsoft.com/office/officeart/2005/8/layout/orgChart1"/>
    <dgm:cxn modelId="{E26FEEE3-16DB-4E85-97CF-DC1AB14C5488}" srcId="{87470375-A976-488D-B2BE-2446B3E37D69}" destId="{7916EF16-6639-4DFD-9C09-E0E7D0B56A3D}" srcOrd="1" destOrd="0" parTransId="{BD817C2B-707C-49BF-8D0F-D4B9BA371B2F}" sibTransId="{881E503A-1469-48E2-85F5-619145344A05}"/>
    <dgm:cxn modelId="{73E498B3-F48A-4C32-88FF-6BFA5A4D955A}" type="presOf" srcId="{BD817C2B-707C-49BF-8D0F-D4B9BA371B2F}" destId="{27AED5F9-77B2-4F70-BD32-C399C06AE338}" srcOrd="0" destOrd="0" presId="urn:microsoft.com/office/officeart/2005/8/layout/orgChart1"/>
    <dgm:cxn modelId="{B3FC5F8C-33A4-4E98-B190-8925D2FCCE8E}" type="presOf" srcId="{87470375-A976-488D-B2BE-2446B3E37D69}" destId="{5E1403F0-4613-4BB0-A64E-C40934F80590}" srcOrd="0" destOrd="0" presId="urn:microsoft.com/office/officeart/2005/8/layout/orgChart1"/>
    <dgm:cxn modelId="{ED34C124-4164-40D1-A5DF-7F12E5AC6574}" type="presOf" srcId="{BD92A859-DD7C-4D96-AC41-49D0BA3EF98E}" destId="{F029D3FB-6F9B-4A90-8C60-D7689E5E438E}" srcOrd="1" destOrd="0" presId="urn:microsoft.com/office/officeart/2005/8/layout/orgChart1"/>
    <dgm:cxn modelId="{C9E9107B-8D8A-4BCD-A58A-02233FB932EF}" type="presOf" srcId="{87470375-A976-488D-B2BE-2446B3E37D69}" destId="{CE665452-D5FF-4077-BC44-ED98F2135907}" srcOrd="1" destOrd="0" presId="urn:microsoft.com/office/officeart/2005/8/layout/orgChart1"/>
    <dgm:cxn modelId="{29AEB159-373B-4040-9F99-04A307BFDD20}" type="presOf" srcId="{74319632-EFE5-4D35-83AE-B09694C3647E}" destId="{6A309343-BEFC-4CEE-B43D-45209BD1DD4C}" srcOrd="0" destOrd="0" presId="urn:microsoft.com/office/officeart/2005/8/layout/orgChart1"/>
    <dgm:cxn modelId="{FE0FD2C9-9840-4B9B-92FB-C89A24C22065}" type="presOf" srcId="{9A92C615-59CF-4339-ABB9-09E53EE5625E}" destId="{2CEADCCD-CD65-4EEB-9E9D-59ADD07E25DA}" srcOrd="0" destOrd="0" presId="urn:microsoft.com/office/officeart/2005/8/layout/orgChart1"/>
    <dgm:cxn modelId="{E1A8A4BD-7BE8-4592-B2E8-4BEF64383A43}" type="presOf" srcId="{7916EF16-6639-4DFD-9C09-E0E7D0B56A3D}" destId="{4D45FD3D-658E-4D45-92B3-54913399C2DD}" srcOrd="0" destOrd="0" presId="urn:microsoft.com/office/officeart/2005/8/layout/orgChart1"/>
    <dgm:cxn modelId="{F1210B9A-9D45-4386-A105-CED71B675D4E}" srcId="{87470375-A976-488D-B2BE-2446B3E37D69}" destId="{BD92A859-DD7C-4D96-AC41-49D0BA3EF98E}" srcOrd="3" destOrd="0" parTransId="{B7DC97EF-4013-41E0-9A8A-B0E786059C9B}" sibTransId="{38FB65B1-E249-4484-AF04-048F882DC561}"/>
    <dgm:cxn modelId="{985BEA78-048F-4041-81C0-A791A87D4010}" type="presOf" srcId="{B7DC97EF-4013-41E0-9A8A-B0E786059C9B}" destId="{ECFA498B-AAE7-48CD-A2F0-6B615FB49C2F}" srcOrd="0" destOrd="0" presId="urn:microsoft.com/office/officeart/2005/8/layout/orgChart1"/>
    <dgm:cxn modelId="{F3496599-8B78-400B-A05F-ECB68BB5847C}" type="presOf" srcId="{D3799D3A-4EC3-4CCD-B844-46F57FBB1C19}" destId="{92DE3D87-C05E-44CC-83C1-003138B237D4}" srcOrd="0" destOrd="0" presId="urn:microsoft.com/office/officeart/2005/8/layout/orgChart1"/>
    <dgm:cxn modelId="{B4248AEB-F607-4FB7-A092-36DC524B24ED}" type="presOf" srcId="{D3799D3A-4EC3-4CCD-B844-46F57FBB1C19}" destId="{31A05807-F8AF-4C59-BBA9-40C22734CB91}" srcOrd="1" destOrd="0" presId="urn:microsoft.com/office/officeart/2005/8/layout/orgChart1"/>
    <dgm:cxn modelId="{CBB0C5F6-B08E-4619-A443-B431A18FB27B}" type="presOf" srcId="{7916EF16-6639-4DFD-9C09-E0E7D0B56A3D}" destId="{FA498374-16CF-463B-B1E5-CB760012FB17}" srcOrd="1" destOrd="0" presId="urn:microsoft.com/office/officeart/2005/8/layout/orgChart1"/>
    <dgm:cxn modelId="{48572019-6A0A-4347-B5FE-D194D1E76104}" srcId="{87470375-A976-488D-B2BE-2446B3E37D69}" destId="{74319632-EFE5-4D35-83AE-B09694C3647E}" srcOrd="0" destOrd="0" parTransId="{FB51FE1D-F0C8-4DAE-83C4-9A123B943159}" sibTransId="{D64D7FDB-DF4B-4CCE-A3EA-74A30680972C}"/>
    <dgm:cxn modelId="{A28BB45C-6212-45DF-9E51-5D639A674BB0}" type="presOf" srcId="{74319632-EFE5-4D35-83AE-B09694C3647E}" destId="{4C1890CE-144A-48F1-B80D-21652B269D9B}" srcOrd="1" destOrd="0" presId="urn:microsoft.com/office/officeart/2005/8/layout/orgChart1"/>
    <dgm:cxn modelId="{6231832F-7188-4193-B023-FC21068B462E}" type="presParOf" srcId="{2CAFCCFC-A95E-4CB2-900C-90E91E96A908}" destId="{17767EE9-91EE-448C-A5B3-80B45096C40F}" srcOrd="0" destOrd="0" presId="urn:microsoft.com/office/officeart/2005/8/layout/orgChart1"/>
    <dgm:cxn modelId="{8A20A537-C222-4BA9-B703-04D702CDE2A8}" type="presParOf" srcId="{17767EE9-91EE-448C-A5B3-80B45096C40F}" destId="{2B99AECF-E960-4783-AD3F-6DB17EED2AC6}" srcOrd="0" destOrd="0" presId="urn:microsoft.com/office/officeart/2005/8/layout/orgChart1"/>
    <dgm:cxn modelId="{EB910C7B-1618-470E-85C9-C93E76B236BD}" type="presParOf" srcId="{2B99AECF-E960-4783-AD3F-6DB17EED2AC6}" destId="{5E1403F0-4613-4BB0-A64E-C40934F80590}" srcOrd="0" destOrd="0" presId="urn:microsoft.com/office/officeart/2005/8/layout/orgChart1"/>
    <dgm:cxn modelId="{898CAAB3-BA19-4E24-81A5-65EEA934B1D9}" type="presParOf" srcId="{2B99AECF-E960-4783-AD3F-6DB17EED2AC6}" destId="{CE665452-D5FF-4077-BC44-ED98F2135907}" srcOrd="1" destOrd="0" presId="urn:microsoft.com/office/officeart/2005/8/layout/orgChart1"/>
    <dgm:cxn modelId="{0D5ACB28-91FE-4BCC-9DA5-B9D931099E2E}" type="presParOf" srcId="{17767EE9-91EE-448C-A5B3-80B45096C40F}" destId="{74361DBD-14D0-4FE4-9FC9-95AB615E7DCF}" srcOrd="1" destOrd="0" presId="urn:microsoft.com/office/officeart/2005/8/layout/orgChart1"/>
    <dgm:cxn modelId="{8BD0B388-5ADD-4D42-AD85-2A8695A19082}" type="presParOf" srcId="{74361DBD-14D0-4FE4-9FC9-95AB615E7DCF}" destId="{472FA21F-F4AF-44A6-B286-A814DB22A599}" srcOrd="0" destOrd="0" presId="urn:microsoft.com/office/officeart/2005/8/layout/orgChart1"/>
    <dgm:cxn modelId="{DD565E38-8F3E-412F-B1EB-34A8475ABD2F}" type="presParOf" srcId="{74361DBD-14D0-4FE4-9FC9-95AB615E7DCF}" destId="{7A6E7B75-B3C9-4E53-8379-87C7CE61BCD2}" srcOrd="1" destOrd="0" presId="urn:microsoft.com/office/officeart/2005/8/layout/orgChart1"/>
    <dgm:cxn modelId="{8E5435C5-0266-48F0-B6A7-CA8D12F9F4E1}" type="presParOf" srcId="{7A6E7B75-B3C9-4E53-8379-87C7CE61BCD2}" destId="{A12B587B-5286-46B7-83FC-13E39057DD67}" srcOrd="0" destOrd="0" presId="urn:microsoft.com/office/officeart/2005/8/layout/orgChart1"/>
    <dgm:cxn modelId="{7CC7E561-FD25-42D0-826D-709AABF548C9}" type="presParOf" srcId="{A12B587B-5286-46B7-83FC-13E39057DD67}" destId="{6A309343-BEFC-4CEE-B43D-45209BD1DD4C}" srcOrd="0" destOrd="0" presId="urn:microsoft.com/office/officeart/2005/8/layout/orgChart1"/>
    <dgm:cxn modelId="{1C37B05D-493C-4FE8-913C-8C0EE6035C82}" type="presParOf" srcId="{A12B587B-5286-46B7-83FC-13E39057DD67}" destId="{4C1890CE-144A-48F1-B80D-21652B269D9B}" srcOrd="1" destOrd="0" presId="urn:microsoft.com/office/officeart/2005/8/layout/orgChart1"/>
    <dgm:cxn modelId="{36381866-6BB3-448A-BC51-E2AA58DA5511}" type="presParOf" srcId="{7A6E7B75-B3C9-4E53-8379-87C7CE61BCD2}" destId="{4DBBF60B-D827-4270-946F-2E4A1357786B}" srcOrd="1" destOrd="0" presId="urn:microsoft.com/office/officeart/2005/8/layout/orgChart1"/>
    <dgm:cxn modelId="{E3089E19-6DD0-4848-A811-CDA584B4429C}" type="presParOf" srcId="{7A6E7B75-B3C9-4E53-8379-87C7CE61BCD2}" destId="{127E38F2-5C9F-418F-A348-2AEC904DFCDD}" srcOrd="2" destOrd="0" presId="urn:microsoft.com/office/officeart/2005/8/layout/orgChart1"/>
    <dgm:cxn modelId="{21962C12-B81D-44CE-A67A-BB5B30F52F0A}" type="presParOf" srcId="{74361DBD-14D0-4FE4-9FC9-95AB615E7DCF}" destId="{27AED5F9-77B2-4F70-BD32-C399C06AE338}" srcOrd="2" destOrd="0" presId="urn:microsoft.com/office/officeart/2005/8/layout/orgChart1"/>
    <dgm:cxn modelId="{ADC0CA7E-AF00-4AD9-8110-42B9BC7B88E3}" type="presParOf" srcId="{74361DBD-14D0-4FE4-9FC9-95AB615E7DCF}" destId="{0C5A14E3-3BD3-412E-8752-A82839907F5A}" srcOrd="3" destOrd="0" presId="urn:microsoft.com/office/officeart/2005/8/layout/orgChart1"/>
    <dgm:cxn modelId="{21185AA2-ACCA-454F-B364-EEC35C4DA137}" type="presParOf" srcId="{0C5A14E3-3BD3-412E-8752-A82839907F5A}" destId="{3059F290-8439-4907-9503-F325B72BE0F3}" srcOrd="0" destOrd="0" presId="urn:microsoft.com/office/officeart/2005/8/layout/orgChart1"/>
    <dgm:cxn modelId="{C03C6C08-7BD6-4FA9-85C2-3280DF8B4168}" type="presParOf" srcId="{3059F290-8439-4907-9503-F325B72BE0F3}" destId="{4D45FD3D-658E-4D45-92B3-54913399C2DD}" srcOrd="0" destOrd="0" presId="urn:microsoft.com/office/officeart/2005/8/layout/orgChart1"/>
    <dgm:cxn modelId="{10CA4715-D44E-41A5-9DF9-9A97966CC911}" type="presParOf" srcId="{3059F290-8439-4907-9503-F325B72BE0F3}" destId="{FA498374-16CF-463B-B1E5-CB760012FB17}" srcOrd="1" destOrd="0" presId="urn:microsoft.com/office/officeart/2005/8/layout/orgChart1"/>
    <dgm:cxn modelId="{EDD383FB-41B0-410D-B900-4A2A3651DA2E}" type="presParOf" srcId="{0C5A14E3-3BD3-412E-8752-A82839907F5A}" destId="{88B9A89E-470D-4BC2-A4F7-89B916F4AB26}" srcOrd="1" destOrd="0" presId="urn:microsoft.com/office/officeart/2005/8/layout/orgChart1"/>
    <dgm:cxn modelId="{78564669-F4D5-4F57-AA7A-7606F4A28FD8}" type="presParOf" srcId="{0C5A14E3-3BD3-412E-8752-A82839907F5A}" destId="{7D18C323-86A3-4428-86DC-38B10C52E2D3}" srcOrd="2" destOrd="0" presId="urn:microsoft.com/office/officeart/2005/8/layout/orgChart1"/>
    <dgm:cxn modelId="{7F3C46B0-2486-4015-9109-0B3577B3801D}" type="presParOf" srcId="{74361DBD-14D0-4FE4-9FC9-95AB615E7DCF}" destId="{2CEADCCD-CD65-4EEB-9E9D-59ADD07E25DA}" srcOrd="4" destOrd="0" presId="urn:microsoft.com/office/officeart/2005/8/layout/orgChart1"/>
    <dgm:cxn modelId="{3CD91304-9A3E-4306-81F8-A518A4CB7F5A}" type="presParOf" srcId="{74361DBD-14D0-4FE4-9FC9-95AB615E7DCF}" destId="{F4BA3FCC-6704-4297-86AA-936BEA12B563}" srcOrd="5" destOrd="0" presId="urn:microsoft.com/office/officeart/2005/8/layout/orgChart1"/>
    <dgm:cxn modelId="{82D55789-F854-4B13-B647-46C8A0937EEA}" type="presParOf" srcId="{F4BA3FCC-6704-4297-86AA-936BEA12B563}" destId="{E8660A7F-5B90-49D8-8E84-B5CD02D3120E}" srcOrd="0" destOrd="0" presId="urn:microsoft.com/office/officeart/2005/8/layout/orgChart1"/>
    <dgm:cxn modelId="{57C4513D-F4E5-4DDE-9202-24E31CF6A314}" type="presParOf" srcId="{E8660A7F-5B90-49D8-8E84-B5CD02D3120E}" destId="{92DE3D87-C05E-44CC-83C1-003138B237D4}" srcOrd="0" destOrd="0" presId="urn:microsoft.com/office/officeart/2005/8/layout/orgChart1"/>
    <dgm:cxn modelId="{937030E4-D9A2-4175-B093-F2314BA0F636}" type="presParOf" srcId="{E8660A7F-5B90-49D8-8E84-B5CD02D3120E}" destId="{31A05807-F8AF-4C59-BBA9-40C22734CB91}" srcOrd="1" destOrd="0" presId="urn:microsoft.com/office/officeart/2005/8/layout/orgChart1"/>
    <dgm:cxn modelId="{417F777B-37E3-4593-A141-151DFAF469AA}" type="presParOf" srcId="{F4BA3FCC-6704-4297-86AA-936BEA12B563}" destId="{236CAAA8-FEE4-497E-83C0-CF0EF21B4F22}" srcOrd="1" destOrd="0" presId="urn:microsoft.com/office/officeart/2005/8/layout/orgChart1"/>
    <dgm:cxn modelId="{A0EA117D-8709-40E3-99E4-360C02D7632F}" type="presParOf" srcId="{F4BA3FCC-6704-4297-86AA-936BEA12B563}" destId="{B678A27E-148B-4956-BA82-8B962049EC65}" srcOrd="2" destOrd="0" presId="urn:microsoft.com/office/officeart/2005/8/layout/orgChart1"/>
    <dgm:cxn modelId="{E28B6A5C-2BB6-4241-ACA4-8C7B12B54E4D}" type="presParOf" srcId="{74361DBD-14D0-4FE4-9FC9-95AB615E7DCF}" destId="{ECFA498B-AAE7-48CD-A2F0-6B615FB49C2F}" srcOrd="6" destOrd="0" presId="urn:microsoft.com/office/officeart/2005/8/layout/orgChart1"/>
    <dgm:cxn modelId="{4BC2F9E3-96D3-4FFE-B7AE-B38F8C29553A}" type="presParOf" srcId="{74361DBD-14D0-4FE4-9FC9-95AB615E7DCF}" destId="{B55E2F3F-D264-4995-807E-0608D89DB53B}" srcOrd="7" destOrd="0" presId="urn:microsoft.com/office/officeart/2005/8/layout/orgChart1"/>
    <dgm:cxn modelId="{DB1663AA-98D0-44F3-AE99-E4A06F43FE93}" type="presParOf" srcId="{B55E2F3F-D264-4995-807E-0608D89DB53B}" destId="{854CD5A3-0EFF-4949-9644-9268178B0C4E}" srcOrd="0" destOrd="0" presId="urn:microsoft.com/office/officeart/2005/8/layout/orgChart1"/>
    <dgm:cxn modelId="{E7A5824F-D49A-4B95-A49E-2090FA6549FE}" type="presParOf" srcId="{854CD5A3-0EFF-4949-9644-9268178B0C4E}" destId="{1B1BFABF-DDAF-4D3F-B354-B517857C4F3E}" srcOrd="0" destOrd="0" presId="urn:microsoft.com/office/officeart/2005/8/layout/orgChart1"/>
    <dgm:cxn modelId="{1CED8785-07DA-4B37-AF0D-756EC6545CAD}" type="presParOf" srcId="{854CD5A3-0EFF-4949-9644-9268178B0C4E}" destId="{F029D3FB-6F9B-4A90-8C60-D7689E5E438E}" srcOrd="1" destOrd="0" presId="urn:microsoft.com/office/officeart/2005/8/layout/orgChart1"/>
    <dgm:cxn modelId="{A92E6EFD-7DAF-4898-9236-C1DA3C2018AE}" type="presParOf" srcId="{B55E2F3F-D264-4995-807E-0608D89DB53B}" destId="{F744301C-0901-4C25-A3F4-9FADAEB85313}" srcOrd="1" destOrd="0" presId="urn:microsoft.com/office/officeart/2005/8/layout/orgChart1"/>
    <dgm:cxn modelId="{AC47D1AC-0385-401D-B11F-0B68BB911986}" type="presParOf" srcId="{B55E2F3F-D264-4995-807E-0608D89DB53B}" destId="{B9E547DD-69D9-4817-A2BD-41CCCE80F0F8}" srcOrd="2" destOrd="0" presId="urn:microsoft.com/office/officeart/2005/8/layout/orgChart1"/>
    <dgm:cxn modelId="{D0741CFA-FC17-436F-8321-ED48418C0A36}" type="presParOf" srcId="{17767EE9-91EE-448C-A5B3-80B45096C40F}" destId="{4660E067-EE42-46B5-B47C-732FE6B6952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882BD48-8F94-4D47-A953-D76BC828FA06}"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it-IT"/>
        </a:p>
      </dgm:t>
    </dgm:pt>
    <dgm:pt modelId="{87470375-A976-488D-B2BE-2446B3E37D69}">
      <dgm:prSet phldrT="[Testo]"/>
      <dgm:spPr/>
      <dgm:t>
        <a:bodyPr/>
        <a:lstStyle/>
        <a:p>
          <a:r>
            <a:rPr lang="it-IT" dirty="0" smtClean="0">
              <a:solidFill>
                <a:schemeClr val="tx1"/>
              </a:solidFill>
              <a:latin typeface="Comic Sans MS" panose="030F0702030302020204" pitchFamily="66" charset="0"/>
            </a:rPr>
            <a:t>SFOCIANO NEL MAR MEDITERRANEO</a:t>
          </a:r>
          <a:endParaRPr lang="it-IT" dirty="0">
            <a:solidFill>
              <a:schemeClr val="tx1"/>
            </a:solidFill>
            <a:latin typeface="Comic Sans MS" panose="030F0702030302020204" pitchFamily="66" charset="0"/>
          </a:endParaRPr>
        </a:p>
      </dgm:t>
    </dgm:pt>
    <dgm:pt modelId="{558A790D-ACE7-40E5-9F70-76BDD0531A09}" type="parTrans" cxnId="{DD7CA861-0ECF-4505-8D74-0CC22C27007F}">
      <dgm:prSet/>
      <dgm:spPr/>
      <dgm:t>
        <a:bodyPr/>
        <a:lstStyle/>
        <a:p>
          <a:endParaRPr lang="it-IT"/>
        </a:p>
      </dgm:t>
    </dgm:pt>
    <dgm:pt modelId="{CE7E62B9-C1A3-4779-8BE8-9C8F35D1F394}" type="sibTrans" cxnId="{DD7CA861-0ECF-4505-8D74-0CC22C27007F}">
      <dgm:prSet/>
      <dgm:spPr/>
      <dgm:t>
        <a:bodyPr/>
        <a:lstStyle/>
        <a:p>
          <a:endParaRPr lang="it-IT"/>
        </a:p>
      </dgm:t>
    </dgm:pt>
    <dgm:pt modelId="{7916EF16-6639-4DFD-9C09-E0E7D0B56A3D}">
      <dgm:prSet phldrT="[Testo]" custT="1"/>
      <dgm:spPr/>
      <dgm:t>
        <a:bodyPr/>
        <a:lstStyle/>
        <a:p>
          <a:r>
            <a:rPr lang="it-IT" sz="2000" dirty="0" smtClean="0">
              <a:solidFill>
                <a:schemeClr val="tx1"/>
              </a:solidFill>
              <a:latin typeface="Comic Sans MS" panose="030F0702030302020204" pitchFamily="66" charset="0"/>
            </a:rPr>
            <a:t>EBRO</a:t>
          </a:r>
          <a:endParaRPr lang="it-IT" sz="2000" dirty="0">
            <a:solidFill>
              <a:schemeClr val="tx1"/>
            </a:solidFill>
            <a:latin typeface="Comic Sans MS" panose="030F0702030302020204" pitchFamily="66" charset="0"/>
          </a:endParaRPr>
        </a:p>
      </dgm:t>
    </dgm:pt>
    <dgm:pt modelId="{BD817C2B-707C-49BF-8D0F-D4B9BA371B2F}" type="parTrans" cxnId="{E26FEEE3-16DB-4E85-97CF-DC1AB14C5488}">
      <dgm:prSet/>
      <dgm:spPr/>
      <dgm:t>
        <a:bodyPr/>
        <a:lstStyle/>
        <a:p>
          <a:endParaRPr lang="it-IT"/>
        </a:p>
      </dgm:t>
    </dgm:pt>
    <dgm:pt modelId="{881E503A-1469-48E2-85F5-619145344A05}" type="sibTrans" cxnId="{E26FEEE3-16DB-4E85-97CF-DC1AB14C5488}">
      <dgm:prSet/>
      <dgm:spPr/>
      <dgm:t>
        <a:bodyPr/>
        <a:lstStyle/>
        <a:p>
          <a:endParaRPr lang="it-IT"/>
        </a:p>
      </dgm:t>
    </dgm:pt>
    <dgm:pt modelId="{D3799D3A-4EC3-4CCD-B844-46F57FBB1C19}">
      <dgm:prSet phldrT="[Testo]" custT="1"/>
      <dgm:spPr/>
      <dgm:t>
        <a:bodyPr/>
        <a:lstStyle/>
        <a:p>
          <a:r>
            <a:rPr lang="it-IT" sz="2000" dirty="0" smtClean="0">
              <a:solidFill>
                <a:schemeClr val="tx1"/>
              </a:solidFill>
              <a:latin typeface="Comic Sans MS" panose="030F0702030302020204" pitchFamily="66" charset="0"/>
            </a:rPr>
            <a:t>JUCAR</a:t>
          </a:r>
          <a:endParaRPr lang="it-IT" sz="2000" dirty="0">
            <a:solidFill>
              <a:schemeClr val="tx1"/>
            </a:solidFill>
            <a:latin typeface="Comic Sans MS" panose="030F0702030302020204" pitchFamily="66" charset="0"/>
          </a:endParaRPr>
        </a:p>
      </dgm:t>
    </dgm:pt>
    <dgm:pt modelId="{9A92C615-59CF-4339-ABB9-09E53EE5625E}" type="parTrans" cxnId="{F1C824A9-747A-4152-A599-22A7626891D4}">
      <dgm:prSet/>
      <dgm:spPr/>
      <dgm:t>
        <a:bodyPr/>
        <a:lstStyle/>
        <a:p>
          <a:endParaRPr lang="it-IT"/>
        </a:p>
      </dgm:t>
    </dgm:pt>
    <dgm:pt modelId="{BF22E42B-D348-44F6-B0FC-845B60A340DF}" type="sibTrans" cxnId="{F1C824A9-747A-4152-A599-22A7626891D4}">
      <dgm:prSet/>
      <dgm:spPr/>
      <dgm:t>
        <a:bodyPr/>
        <a:lstStyle/>
        <a:p>
          <a:endParaRPr lang="it-IT"/>
        </a:p>
      </dgm:t>
    </dgm:pt>
    <dgm:pt modelId="{2CAFCCFC-A95E-4CB2-900C-90E91E96A908}" type="pres">
      <dgm:prSet presAssocID="{7882BD48-8F94-4D47-A953-D76BC828FA06}" presName="hierChild1" presStyleCnt="0">
        <dgm:presLayoutVars>
          <dgm:orgChart val="1"/>
          <dgm:chPref val="1"/>
          <dgm:dir/>
          <dgm:animOne val="branch"/>
          <dgm:animLvl val="lvl"/>
          <dgm:resizeHandles/>
        </dgm:presLayoutVars>
      </dgm:prSet>
      <dgm:spPr/>
      <dgm:t>
        <a:bodyPr/>
        <a:lstStyle/>
        <a:p>
          <a:endParaRPr lang="it-IT"/>
        </a:p>
      </dgm:t>
    </dgm:pt>
    <dgm:pt modelId="{17767EE9-91EE-448C-A5B3-80B45096C40F}" type="pres">
      <dgm:prSet presAssocID="{87470375-A976-488D-B2BE-2446B3E37D69}" presName="hierRoot1" presStyleCnt="0">
        <dgm:presLayoutVars>
          <dgm:hierBranch val="init"/>
        </dgm:presLayoutVars>
      </dgm:prSet>
      <dgm:spPr/>
    </dgm:pt>
    <dgm:pt modelId="{2B99AECF-E960-4783-AD3F-6DB17EED2AC6}" type="pres">
      <dgm:prSet presAssocID="{87470375-A976-488D-B2BE-2446B3E37D69}" presName="rootComposite1" presStyleCnt="0"/>
      <dgm:spPr/>
    </dgm:pt>
    <dgm:pt modelId="{5E1403F0-4613-4BB0-A64E-C40934F80590}" type="pres">
      <dgm:prSet presAssocID="{87470375-A976-488D-B2BE-2446B3E37D69}" presName="rootText1" presStyleLbl="node0" presStyleIdx="0" presStyleCnt="1" custScaleX="129285" custScaleY="152743" custLinFactNeighborY="-3858">
        <dgm:presLayoutVars>
          <dgm:chPref val="3"/>
        </dgm:presLayoutVars>
      </dgm:prSet>
      <dgm:spPr/>
      <dgm:t>
        <a:bodyPr/>
        <a:lstStyle/>
        <a:p>
          <a:endParaRPr lang="it-IT"/>
        </a:p>
      </dgm:t>
    </dgm:pt>
    <dgm:pt modelId="{CE665452-D5FF-4077-BC44-ED98F2135907}" type="pres">
      <dgm:prSet presAssocID="{87470375-A976-488D-B2BE-2446B3E37D69}" presName="rootConnector1" presStyleLbl="node1" presStyleIdx="0" presStyleCnt="0"/>
      <dgm:spPr/>
      <dgm:t>
        <a:bodyPr/>
        <a:lstStyle/>
        <a:p>
          <a:endParaRPr lang="it-IT"/>
        </a:p>
      </dgm:t>
    </dgm:pt>
    <dgm:pt modelId="{74361DBD-14D0-4FE4-9FC9-95AB615E7DCF}" type="pres">
      <dgm:prSet presAssocID="{87470375-A976-488D-B2BE-2446B3E37D69}" presName="hierChild2" presStyleCnt="0"/>
      <dgm:spPr/>
    </dgm:pt>
    <dgm:pt modelId="{27AED5F9-77B2-4F70-BD32-C399C06AE338}" type="pres">
      <dgm:prSet presAssocID="{BD817C2B-707C-49BF-8D0F-D4B9BA371B2F}" presName="Name37" presStyleLbl="parChTrans1D2" presStyleIdx="0" presStyleCnt="2"/>
      <dgm:spPr/>
      <dgm:t>
        <a:bodyPr/>
        <a:lstStyle/>
        <a:p>
          <a:endParaRPr lang="it-IT"/>
        </a:p>
      </dgm:t>
    </dgm:pt>
    <dgm:pt modelId="{0C5A14E3-3BD3-412E-8752-A82839907F5A}" type="pres">
      <dgm:prSet presAssocID="{7916EF16-6639-4DFD-9C09-E0E7D0B56A3D}" presName="hierRoot2" presStyleCnt="0">
        <dgm:presLayoutVars>
          <dgm:hierBranch val="init"/>
        </dgm:presLayoutVars>
      </dgm:prSet>
      <dgm:spPr/>
    </dgm:pt>
    <dgm:pt modelId="{3059F290-8439-4907-9503-F325B72BE0F3}" type="pres">
      <dgm:prSet presAssocID="{7916EF16-6639-4DFD-9C09-E0E7D0B56A3D}" presName="rootComposite" presStyleCnt="0"/>
      <dgm:spPr/>
    </dgm:pt>
    <dgm:pt modelId="{4D45FD3D-658E-4D45-92B3-54913399C2DD}" type="pres">
      <dgm:prSet presAssocID="{7916EF16-6639-4DFD-9C09-E0E7D0B56A3D}" presName="rootText" presStyleLbl="node2" presStyleIdx="0" presStyleCnt="2">
        <dgm:presLayoutVars>
          <dgm:chPref val="3"/>
        </dgm:presLayoutVars>
      </dgm:prSet>
      <dgm:spPr/>
      <dgm:t>
        <a:bodyPr/>
        <a:lstStyle/>
        <a:p>
          <a:endParaRPr lang="it-IT"/>
        </a:p>
      </dgm:t>
    </dgm:pt>
    <dgm:pt modelId="{FA498374-16CF-463B-B1E5-CB760012FB17}" type="pres">
      <dgm:prSet presAssocID="{7916EF16-6639-4DFD-9C09-E0E7D0B56A3D}" presName="rootConnector" presStyleLbl="node2" presStyleIdx="0" presStyleCnt="2"/>
      <dgm:spPr/>
      <dgm:t>
        <a:bodyPr/>
        <a:lstStyle/>
        <a:p>
          <a:endParaRPr lang="it-IT"/>
        </a:p>
      </dgm:t>
    </dgm:pt>
    <dgm:pt modelId="{88B9A89E-470D-4BC2-A4F7-89B916F4AB26}" type="pres">
      <dgm:prSet presAssocID="{7916EF16-6639-4DFD-9C09-E0E7D0B56A3D}" presName="hierChild4" presStyleCnt="0"/>
      <dgm:spPr/>
    </dgm:pt>
    <dgm:pt modelId="{7D18C323-86A3-4428-86DC-38B10C52E2D3}" type="pres">
      <dgm:prSet presAssocID="{7916EF16-6639-4DFD-9C09-E0E7D0B56A3D}" presName="hierChild5" presStyleCnt="0"/>
      <dgm:spPr/>
    </dgm:pt>
    <dgm:pt modelId="{2CEADCCD-CD65-4EEB-9E9D-59ADD07E25DA}" type="pres">
      <dgm:prSet presAssocID="{9A92C615-59CF-4339-ABB9-09E53EE5625E}" presName="Name37" presStyleLbl="parChTrans1D2" presStyleIdx="1" presStyleCnt="2"/>
      <dgm:spPr/>
      <dgm:t>
        <a:bodyPr/>
        <a:lstStyle/>
        <a:p>
          <a:endParaRPr lang="it-IT"/>
        </a:p>
      </dgm:t>
    </dgm:pt>
    <dgm:pt modelId="{F4BA3FCC-6704-4297-86AA-936BEA12B563}" type="pres">
      <dgm:prSet presAssocID="{D3799D3A-4EC3-4CCD-B844-46F57FBB1C19}" presName="hierRoot2" presStyleCnt="0">
        <dgm:presLayoutVars>
          <dgm:hierBranch val="init"/>
        </dgm:presLayoutVars>
      </dgm:prSet>
      <dgm:spPr/>
    </dgm:pt>
    <dgm:pt modelId="{E8660A7F-5B90-49D8-8E84-B5CD02D3120E}" type="pres">
      <dgm:prSet presAssocID="{D3799D3A-4EC3-4CCD-B844-46F57FBB1C19}" presName="rootComposite" presStyleCnt="0"/>
      <dgm:spPr/>
    </dgm:pt>
    <dgm:pt modelId="{92DE3D87-C05E-44CC-83C1-003138B237D4}" type="pres">
      <dgm:prSet presAssocID="{D3799D3A-4EC3-4CCD-B844-46F57FBB1C19}" presName="rootText" presStyleLbl="node2" presStyleIdx="1" presStyleCnt="2">
        <dgm:presLayoutVars>
          <dgm:chPref val="3"/>
        </dgm:presLayoutVars>
      </dgm:prSet>
      <dgm:spPr/>
      <dgm:t>
        <a:bodyPr/>
        <a:lstStyle/>
        <a:p>
          <a:endParaRPr lang="it-IT"/>
        </a:p>
      </dgm:t>
    </dgm:pt>
    <dgm:pt modelId="{31A05807-F8AF-4C59-BBA9-40C22734CB91}" type="pres">
      <dgm:prSet presAssocID="{D3799D3A-4EC3-4CCD-B844-46F57FBB1C19}" presName="rootConnector" presStyleLbl="node2" presStyleIdx="1" presStyleCnt="2"/>
      <dgm:spPr/>
      <dgm:t>
        <a:bodyPr/>
        <a:lstStyle/>
        <a:p>
          <a:endParaRPr lang="it-IT"/>
        </a:p>
      </dgm:t>
    </dgm:pt>
    <dgm:pt modelId="{236CAAA8-FEE4-497E-83C0-CF0EF21B4F22}" type="pres">
      <dgm:prSet presAssocID="{D3799D3A-4EC3-4CCD-B844-46F57FBB1C19}" presName="hierChild4" presStyleCnt="0"/>
      <dgm:spPr/>
    </dgm:pt>
    <dgm:pt modelId="{B678A27E-148B-4956-BA82-8B962049EC65}" type="pres">
      <dgm:prSet presAssocID="{D3799D3A-4EC3-4CCD-B844-46F57FBB1C19}" presName="hierChild5" presStyleCnt="0"/>
      <dgm:spPr/>
    </dgm:pt>
    <dgm:pt modelId="{4660E067-EE42-46B5-B47C-732FE6B6952D}" type="pres">
      <dgm:prSet presAssocID="{87470375-A976-488D-B2BE-2446B3E37D69}" presName="hierChild3" presStyleCnt="0"/>
      <dgm:spPr/>
    </dgm:pt>
  </dgm:ptLst>
  <dgm:cxnLst>
    <dgm:cxn modelId="{F1C824A9-747A-4152-A599-22A7626891D4}" srcId="{87470375-A976-488D-B2BE-2446B3E37D69}" destId="{D3799D3A-4EC3-4CCD-B844-46F57FBB1C19}" srcOrd="1" destOrd="0" parTransId="{9A92C615-59CF-4339-ABB9-09E53EE5625E}" sibTransId="{BF22E42B-D348-44F6-B0FC-845B60A340DF}"/>
    <dgm:cxn modelId="{B70FA46F-B7FE-4670-816D-8E5CB3E75F5E}" type="presOf" srcId="{87470375-A976-488D-B2BE-2446B3E37D69}" destId="{5E1403F0-4613-4BB0-A64E-C40934F80590}" srcOrd="0" destOrd="0" presId="urn:microsoft.com/office/officeart/2005/8/layout/orgChart1"/>
    <dgm:cxn modelId="{AE623B10-0851-4B00-BD0A-11B035F4C5FB}" type="presOf" srcId="{D3799D3A-4EC3-4CCD-B844-46F57FBB1C19}" destId="{31A05807-F8AF-4C59-BBA9-40C22734CB91}" srcOrd="1" destOrd="0" presId="urn:microsoft.com/office/officeart/2005/8/layout/orgChart1"/>
    <dgm:cxn modelId="{B155ED69-1281-4BEE-961C-26B686352836}" type="presOf" srcId="{7916EF16-6639-4DFD-9C09-E0E7D0B56A3D}" destId="{FA498374-16CF-463B-B1E5-CB760012FB17}" srcOrd="1" destOrd="0" presId="urn:microsoft.com/office/officeart/2005/8/layout/orgChart1"/>
    <dgm:cxn modelId="{438C129E-EBCD-4368-83E7-CC94C1AFE26B}" type="presOf" srcId="{87470375-A976-488D-B2BE-2446B3E37D69}" destId="{CE665452-D5FF-4077-BC44-ED98F2135907}" srcOrd="1" destOrd="0" presId="urn:microsoft.com/office/officeart/2005/8/layout/orgChart1"/>
    <dgm:cxn modelId="{E26FEEE3-16DB-4E85-97CF-DC1AB14C5488}" srcId="{87470375-A976-488D-B2BE-2446B3E37D69}" destId="{7916EF16-6639-4DFD-9C09-E0E7D0B56A3D}" srcOrd="0" destOrd="0" parTransId="{BD817C2B-707C-49BF-8D0F-D4B9BA371B2F}" sibTransId="{881E503A-1469-48E2-85F5-619145344A05}"/>
    <dgm:cxn modelId="{25FE1EB4-E05E-4499-89C2-160517CE1B7D}" type="presOf" srcId="{D3799D3A-4EC3-4CCD-B844-46F57FBB1C19}" destId="{92DE3D87-C05E-44CC-83C1-003138B237D4}" srcOrd="0" destOrd="0" presId="urn:microsoft.com/office/officeart/2005/8/layout/orgChart1"/>
    <dgm:cxn modelId="{65E8E86E-791A-4A05-A458-D5FF2AFE0B33}" type="presOf" srcId="{7916EF16-6639-4DFD-9C09-E0E7D0B56A3D}" destId="{4D45FD3D-658E-4D45-92B3-54913399C2DD}" srcOrd="0" destOrd="0" presId="urn:microsoft.com/office/officeart/2005/8/layout/orgChart1"/>
    <dgm:cxn modelId="{14EE80B0-E80E-4808-82EA-DC8C3A6BB808}" type="presOf" srcId="{BD817C2B-707C-49BF-8D0F-D4B9BA371B2F}" destId="{27AED5F9-77B2-4F70-BD32-C399C06AE338}" srcOrd="0" destOrd="0" presId="urn:microsoft.com/office/officeart/2005/8/layout/orgChart1"/>
    <dgm:cxn modelId="{ABFDD75A-F994-488C-ADAB-CB2CC8A71A87}" type="presOf" srcId="{9A92C615-59CF-4339-ABB9-09E53EE5625E}" destId="{2CEADCCD-CD65-4EEB-9E9D-59ADD07E25DA}" srcOrd="0" destOrd="0" presId="urn:microsoft.com/office/officeart/2005/8/layout/orgChart1"/>
    <dgm:cxn modelId="{DD7CA861-0ECF-4505-8D74-0CC22C27007F}" srcId="{7882BD48-8F94-4D47-A953-D76BC828FA06}" destId="{87470375-A976-488D-B2BE-2446B3E37D69}" srcOrd="0" destOrd="0" parTransId="{558A790D-ACE7-40E5-9F70-76BDD0531A09}" sibTransId="{CE7E62B9-C1A3-4779-8BE8-9C8F35D1F394}"/>
    <dgm:cxn modelId="{0041E394-CC09-4609-8B9C-2651C672FAC1}" type="presOf" srcId="{7882BD48-8F94-4D47-A953-D76BC828FA06}" destId="{2CAFCCFC-A95E-4CB2-900C-90E91E96A908}" srcOrd="0" destOrd="0" presId="urn:microsoft.com/office/officeart/2005/8/layout/orgChart1"/>
    <dgm:cxn modelId="{D46E4B75-3C73-40BD-9E5D-DD8AC81ACDCA}" type="presParOf" srcId="{2CAFCCFC-A95E-4CB2-900C-90E91E96A908}" destId="{17767EE9-91EE-448C-A5B3-80B45096C40F}" srcOrd="0" destOrd="0" presId="urn:microsoft.com/office/officeart/2005/8/layout/orgChart1"/>
    <dgm:cxn modelId="{B655E77B-677B-417D-885D-66D9CE5CC11C}" type="presParOf" srcId="{17767EE9-91EE-448C-A5B3-80B45096C40F}" destId="{2B99AECF-E960-4783-AD3F-6DB17EED2AC6}" srcOrd="0" destOrd="0" presId="urn:microsoft.com/office/officeart/2005/8/layout/orgChart1"/>
    <dgm:cxn modelId="{1566F734-02E2-4D76-9C96-AA18D8067A12}" type="presParOf" srcId="{2B99AECF-E960-4783-AD3F-6DB17EED2AC6}" destId="{5E1403F0-4613-4BB0-A64E-C40934F80590}" srcOrd="0" destOrd="0" presId="urn:microsoft.com/office/officeart/2005/8/layout/orgChart1"/>
    <dgm:cxn modelId="{2C4EC0A5-94E6-4217-9224-9E7BD6724F86}" type="presParOf" srcId="{2B99AECF-E960-4783-AD3F-6DB17EED2AC6}" destId="{CE665452-D5FF-4077-BC44-ED98F2135907}" srcOrd="1" destOrd="0" presId="urn:microsoft.com/office/officeart/2005/8/layout/orgChart1"/>
    <dgm:cxn modelId="{7DA00A18-36E0-4679-A290-00E03A2921BD}" type="presParOf" srcId="{17767EE9-91EE-448C-A5B3-80B45096C40F}" destId="{74361DBD-14D0-4FE4-9FC9-95AB615E7DCF}" srcOrd="1" destOrd="0" presId="urn:microsoft.com/office/officeart/2005/8/layout/orgChart1"/>
    <dgm:cxn modelId="{2222105B-5AD3-4AAE-B950-5CB70609EE6C}" type="presParOf" srcId="{74361DBD-14D0-4FE4-9FC9-95AB615E7DCF}" destId="{27AED5F9-77B2-4F70-BD32-C399C06AE338}" srcOrd="0" destOrd="0" presId="urn:microsoft.com/office/officeart/2005/8/layout/orgChart1"/>
    <dgm:cxn modelId="{10FF13C9-AE6E-450E-9CDE-03743135CA36}" type="presParOf" srcId="{74361DBD-14D0-4FE4-9FC9-95AB615E7DCF}" destId="{0C5A14E3-3BD3-412E-8752-A82839907F5A}" srcOrd="1" destOrd="0" presId="urn:microsoft.com/office/officeart/2005/8/layout/orgChart1"/>
    <dgm:cxn modelId="{173886B9-31FD-42F6-98AC-1F5502710D9A}" type="presParOf" srcId="{0C5A14E3-3BD3-412E-8752-A82839907F5A}" destId="{3059F290-8439-4907-9503-F325B72BE0F3}" srcOrd="0" destOrd="0" presId="urn:microsoft.com/office/officeart/2005/8/layout/orgChart1"/>
    <dgm:cxn modelId="{BC5B10CE-3F8F-499D-9C7A-F6F3A290E9E0}" type="presParOf" srcId="{3059F290-8439-4907-9503-F325B72BE0F3}" destId="{4D45FD3D-658E-4D45-92B3-54913399C2DD}" srcOrd="0" destOrd="0" presId="urn:microsoft.com/office/officeart/2005/8/layout/orgChart1"/>
    <dgm:cxn modelId="{ED527AD3-B34C-42FF-9B89-9120EF94BA4E}" type="presParOf" srcId="{3059F290-8439-4907-9503-F325B72BE0F3}" destId="{FA498374-16CF-463B-B1E5-CB760012FB17}" srcOrd="1" destOrd="0" presId="urn:microsoft.com/office/officeart/2005/8/layout/orgChart1"/>
    <dgm:cxn modelId="{08AF8FF5-6801-413B-84DC-5E1CF62DCDAE}" type="presParOf" srcId="{0C5A14E3-3BD3-412E-8752-A82839907F5A}" destId="{88B9A89E-470D-4BC2-A4F7-89B916F4AB26}" srcOrd="1" destOrd="0" presId="urn:microsoft.com/office/officeart/2005/8/layout/orgChart1"/>
    <dgm:cxn modelId="{6E5C0A52-BE7A-4190-B0C4-A06A643C7A16}" type="presParOf" srcId="{0C5A14E3-3BD3-412E-8752-A82839907F5A}" destId="{7D18C323-86A3-4428-86DC-38B10C52E2D3}" srcOrd="2" destOrd="0" presId="urn:microsoft.com/office/officeart/2005/8/layout/orgChart1"/>
    <dgm:cxn modelId="{55BBF3D0-226F-43CF-B4FE-638F608DDA57}" type="presParOf" srcId="{74361DBD-14D0-4FE4-9FC9-95AB615E7DCF}" destId="{2CEADCCD-CD65-4EEB-9E9D-59ADD07E25DA}" srcOrd="2" destOrd="0" presId="urn:microsoft.com/office/officeart/2005/8/layout/orgChart1"/>
    <dgm:cxn modelId="{2EA1983A-7B2A-4CB4-87A4-3E88C6580BAC}" type="presParOf" srcId="{74361DBD-14D0-4FE4-9FC9-95AB615E7DCF}" destId="{F4BA3FCC-6704-4297-86AA-936BEA12B563}" srcOrd="3" destOrd="0" presId="urn:microsoft.com/office/officeart/2005/8/layout/orgChart1"/>
    <dgm:cxn modelId="{E98597AE-1BF0-4B6F-89A7-E7F19C10C9CD}" type="presParOf" srcId="{F4BA3FCC-6704-4297-86AA-936BEA12B563}" destId="{E8660A7F-5B90-49D8-8E84-B5CD02D3120E}" srcOrd="0" destOrd="0" presId="urn:microsoft.com/office/officeart/2005/8/layout/orgChart1"/>
    <dgm:cxn modelId="{17339399-7429-4350-A333-4B3CDB6E5906}" type="presParOf" srcId="{E8660A7F-5B90-49D8-8E84-B5CD02D3120E}" destId="{92DE3D87-C05E-44CC-83C1-003138B237D4}" srcOrd="0" destOrd="0" presId="urn:microsoft.com/office/officeart/2005/8/layout/orgChart1"/>
    <dgm:cxn modelId="{7A41E7DF-B9C3-4564-9E53-5027731A9098}" type="presParOf" srcId="{E8660A7F-5B90-49D8-8E84-B5CD02D3120E}" destId="{31A05807-F8AF-4C59-BBA9-40C22734CB91}" srcOrd="1" destOrd="0" presId="urn:microsoft.com/office/officeart/2005/8/layout/orgChart1"/>
    <dgm:cxn modelId="{99D0E0FA-5908-42B3-B512-F801E6115A90}" type="presParOf" srcId="{F4BA3FCC-6704-4297-86AA-936BEA12B563}" destId="{236CAAA8-FEE4-497E-83C0-CF0EF21B4F22}" srcOrd="1" destOrd="0" presId="urn:microsoft.com/office/officeart/2005/8/layout/orgChart1"/>
    <dgm:cxn modelId="{48286059-08E0-47D2-B038-B79014A47FC8}" type="presParOf" srcId="{F4BA3FCC-6704-4297-86AA-936BEA12B563}" destId="{B678A27E-148B-4956-BA82-8B962049EC65}" srcOrd="2" destOrd="0" presId="urn:microsoft.com/office/officeart/2005/8/layout/orgChart1"/>
    <dgm:cxn modelId="{C517AEBA-FE13-48A9-BC0B-B48CA7AF35A0}" type="presParOf" srcId="{17767EE9-91EE-448C-A5B3-80B45096C40F}" destId="{4660E067-EE42-46B5-B47C-732FE6B6952D}"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A498B-AAE7-48CD-A2F0-6B615FB49C2F}">
      <dsp:nvSpPr>
        <dsp:cNvPr id="0" name=""/>
        <dsp:cNvSpPr/>
      </dsp:nvSpPr>
      <dsp:spPr>
        <a:xfrm>
          <a:off x="3979572" y="1525424"/>
          <a:ext cx="2984569" cy="377042"/>
        </a:xfrm>
        <a:custGeom>
          <a:avLst/>
          <a:gdLst/>
          <a:ahLst/>
          <a:cxnLst/>
          <a:rect l="0" t="0" r="0" b="0"/>
          <a:pathLst>
            <a:path>
              <a:moveTo>
                <a:pt x="0" y="0"/>
              </a:moveTo>
              <a:lnTo>
                <a:pt x="0" y="204381"/>
              </a:lnTo>
              <a:lnTo>
                <a:pt x="2984569" y="204381"/>
              </a:lnTo>
              <a:lnTo>
                <a:pt x="2984569" y="37704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EADCCD-CD65-4EEB-9E9D-59ADD07E25DA}">
      <dsp:nvSpPr>
        <dsp:cNvPr id="0" name=""/>
        <dsp:cNvSpPr/>
      </dsp:nvSpPr>
      <dsp:spPr>
        <a:xfrm>
          <a:off x="3979572" y="1525424"/>
          <a:ext cx="826462" cy="377042"/>
        </a:xfrm>
        <a:custGeom>
          <a:avLst/>
          <a:gdLst/>
          <a:ahLst/>
          <a:cxnLst/>
          <a:rect l="0" t="0" r="0" b="0"/>
          <a:pathLst>
            <a:path>
              <a:moveTo>
                <a:pt x="0" y="0"/>
              </a:moveTo>
              <a:lnTo>
                <a:pt x="0" y="204381"/>
              </a:lnTo>
              <a:lnTo>
                <a:pt x="826462" y="204381"/>
              </a:lnTo>
              <a:lnTo>
                <a:pt x="826462" y="37704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7AED5F9-77B2-4F70-BD32-C399C06AE338}">
      <dsp:nvSpPr>
        <dsp:cNvPr id="0" name=""/>
        <dsp:cNvSpPr/>
      </dsp:nvSpPr>
      <dsp:spPr>
        <a:xfrm>
          <a:off x="2816321" y="1525424"/>
          <a:ext cx="1163250" cy="377042"/>
        </a:xfrm>
        <a:custGeom>
          <a:avLst/>
          <a:gdLst/>
          <a:ahLst/>
          <a:cxnLst/>
          <a:rect l="0" t="0" r="0" b="0"/>
          <a:pathLst>
            <a:path>
              <a:moveTo>
                <a:pt x="1163250" y="0"/>
              </a:moveTo>
              <a:lnTo>
                <a:pt x="1163250" y="204381"/>
              </a:lnTo>
              <a:lnTo>
                <a:pt x="0" y="204381"/>
              </a:lnTo>
              <a:lnTo>
                <a:pt x="0" y="37704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72FA21F-F4AF-44A6-B286-A814DB22A599}">
      <dsp:nvSpPr>
        <dsp:cNvPr id="0" name=""/>
        <dsp:cNvSpPr/>
      </dsp:nvSpPr>
      <dsp:spPr>
        <a:xfrm>
          <a:off x="826608" y="1525424"/>
          <a:ext cx="3152963" cy="377042"/>
        </a:xfrm>
        <a:custGeom>
          <a:avLst/>
          <a:gdLst/>
          <a:ahLst/>
          <a:cxnLst/>
          <a:rect l="0" t="0" r="0" b="0"/>
          <a:pathLst>
            <a:path>
              <a:moveTo>
                <a:pt x="3152963" y="0"/>
              </a:moveTo>
              <a:lnTo>
                <a:pt x="3152963" y="204381"/>
              </a:lnTo>
              <a:lnTo>
                <a:pt x="0" y="204381"/>
              </a:lnTo>
              <a:lnTo>
                <a:pt x="0" y="37704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E1403F0-4613-4BB0-A64E-C40934F80590}">
      <dsp:nvSpPr>
        <dsp:cNvPr id="0" name=""/>
        <dsp:cNvSpPr/>
      </dsp:nvSpPr>
      <dsp:spPr>
        <a:xfrm>
          <a:off x="3024279" y="527731"/>
          <a:ext cx="1910585" cy="99769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SFOCIANO NELL’OCEANO ATLANTICO</a:t>
          </a:r>
          <a:endParaRPr lang="it-IT" sz="2000" kern="1200" dirty="0">
            <a:solidFill>
              <a:schemeClr val="tx1"/>
            </a:solidFill>
            <a:latin typeface="Comic Sans MS" panose="030F0702030302020204" pitchFamily="66" charset="0"/>
          </a:endParaRPr>
        </a:p>
      </dsp:txBody>
      <dsp:txXfrm>
        <a:off x="3024279" y="527731"/>
        <a:ext cx="1910585" cy="997693"/>
      </dsp:txXfrm>
    </dsp:sp>
    <dsp:sp modelId="{6A309343-BEFC-4CEE-B43D-45209BD1DD4C}">
      <dsp:nvSpPr>
        <dsp:cNvPr id="0" name=""/>
        <dsp:cNvSpPr/>
      </dsp:nvSpPr>
      <dsp:spPr>
        <a:xfrm>
          <a:off x="4412" y="1902466"/>
          <a:ext cx="1644391" cy="82219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DUERO</a:t>
          </a:r>
        </a:p>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(928 KM)</a:t>
          </a:r>
          <a:endParaRPr lang="it-IT" sz="2000" kern="1200" dirty="0">
            <a:solidFill>
              <a:schemeClr val="tx1"/>
            </a:solidFill>
            <a:latin typeface="Comic Sans MS" panose="030F0702030302020204" pitchFamily="66" charset="0"/>
          </a:endParaRPr>
        </a:p>
      </dsp:txBody>
      <dsp:txXfrm>
        <a:off x="4412" y="1902466"/>
        <a:ext cx="1644391" cy="822195"/>
      </dsp:txXfrm>
    </dsp:sp>
    <dsp:sp modelId="{4D45FD3D-658E-4D45-92B3-54913399C2DD}">
      <dsp:nvSpPr>
        <dsp:cNvPr id="0" name=""/>
        <dsp:cNvSpPr/>
      </dsp:nvSpPr>
      <dsp:spPr>
        <a:xfrm>
          <a:off x="1994126" y="1902466"/>
          <a:ext cx="1644391" cy="82219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TAGO</a:t>
          </a:r>
        </a:p>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(1008 KM)</a:t>
          </a:r>
          <a:endParaRPr lang="it-IT" sz="2000" kern="1200" dirty="0">
            <a:solidFill>
              <a:schemeClr val="tx1"/>
            </a:solidFill>
            <a:latin typeface="Comic Sans MS" panose="030F0702030302020204" pitchFamily="66" charset="0"/>
          </a:endParaRPr>
        </a:p>
      </dsp:txBody>
      <dsp:txXfrm>
        <a:off x="1994126" y="1902466"/>
        <a:ext cx="1644391" cy="822195"/>
      </dsp:txXfrm>
    </dsp:sp>
    <dsp:sp modelId="{92DE3D87-C05E-44CC-83C1-003138B237D4}">
      <dsp:nvSpPr>
        <dsp:cNvPr id="0" name=""/>
        <dsp:cNvSpPr/>
      </dsp:nvSpPr>
      <dsp:spPr>
        <a:xfrm>
          <a:off x="3983839" y="1902466"/>
          <a:ext cx="1644391" cy="82219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GUADIANA</a:t>
          </a:r>
          <a:endParaRPr lang="it-IT" sz="2000" kern="1200" dirty="0">
            <a:solidFill>
              <a:schemeClr val="tx1"/>
            </a:solidFill>
            <a:latin typeface="Comic Sans MS" panose="030F0702030302020204" pitchFamily="66" charset="0"/>
          </a:endParaRPr>
        </a:p>
      </dsp:txBody>
      <dsp:txXfrm>
        <a:off x="3983839" y="1902466"/>
        <a:ext cx="1644391" cy="822195"/>
      </dsp:txXfrm>
    </dsp:sp>
    <dsp:sp modelId="{1B1BFABF-DDAF-4D3F-B354-B517857C4F3E}">
      <dsp:nvSpPr>
        <dsp:cNvPr id="0" name=""/>
        <dsp:cNvSpPr/>
      </dsp:nvSpPr>
      <dsp:spPr>
        <a:xfrm>
          <a:off x="5973552" y="1902466"/>
          <a:ext cx="1981178" cy="76338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kern="1200" dirty="0" smtClean="0">
              <a:solidFill>
                <a:schemeClr val="tx1"/>
              </a:solidFill>
              <a:latin typeface="Comic Sans MS" panose="030F0702030302020204" pitchFamily="66" charset="0"/>
            </a:rPr>
            <a:t>GUADALQUIVIR</a:t>
          </a:r>
          <a:endParaRPr lang="it-IT" sz="1800" kern="1200" dirty="0">
            <a:solidFill>
              <a:schemeClr val="tx1"/>
            </a:solidFill>
            <a:latin typeface="Comic Sans MS" panose="030F0702030302020204" pitchFamily="66" charset="0"/>
          </a:endParaRPr>
        </a:p>
      </dsp:txBody>
      <dsp:txXfrm>
        <a:off x="5973552" y="1902466"/>
        <a:ext cx="1981178" cy="763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ADCCD-CD65-4EEB-9E9D-59ADD07E25DA}">
      <dsp:nvSpPr>
        <dsp:cNvPr id="0" name=""/>
        <dsp:cNvSpPr/>
      </dsp:nvSpPr>
      <dsp:spPr>
        <a:xfrm>
          <a:off x="1722907" y="1280362"/>
          <a:ext cx="942856" cy="357334"/>
        </a:xfrm>
        <a:custGeom>
          <a:avLst/>
          <a:gdLst/>
          <a:ahLst/>
          <a:cxnLst/>
          <a:rect l="0" t="0" r="0" b="0"/>
          <a:pathLst>
            <a:path>
              <a:moveTo>
                <a:pt x="0" y="0"/>
              </a:moveTo>
              <a:lnTo>
                <a:pt x="0" y="193698"/>
              </a:lnTo>
              <a:lnTo>
                <a:pt x="942856" y="193698"/>
              </a:lnTo>
              <a:lnTo>
                <a:pt x="942856" y="35733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7AED5F9-77B2-4F70-BD32-C399C06AE338}">
      <dsp:nvSpPr>
        <dsp:cNvPr id="0" name=""/>
        <dsp:cNvSpPr/>
      </dsp:nvSpPr>
      <dsp:spPr>
        <a:xfrm>
          <a:off x="780050" y="1280362"/>
          <a:ext cx="942856" cy="357334"/>
        </a:xfrm>
        <a:custGeom>
          <a:avLst/>
          <a:gdLst/>
          <a:ahLst/>
          <a:cxnLst/>
          <a:rect l="0" t="0" r="0" b="0"/>
          <a:pathLst>
            <a:path>
              <a:moveTo>
                <a:pt x="942856" y="0"/>
              </a:moveTo>
              <a:lnTo>
                <a:pt x="942856" y="193698"/>
              </a:lnTo>
              <a:lnTo>
                <a:pt x="0" y="193698"/>
              </a:lnTo>
              <a:lnTo>
                <a:pt x="0" y="35733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E1403F0-4613-4BB0-A64E-C40934F80590}">
      <dsp:nvSpPr>
        <dsp:cNvPr id="0" name=""/>
        <dsp:cNvSpPr/>
      </dsp:nvSpPr>
      <dsp:spPr>
        <a:xfrm>
          <a:off x="715492" y="90158"/>
          <a:ext cx="2014829" cy="11902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kern="1200" dirty="0" smtClean="0">
              <a:solidFill>
                <a:schemeClr val="tx1"/>
              </a:solidFill>
              <a:latin typeface="Comic Sans MS" panose="030F0702030302020204" pitchFamily="66" charset="0"/>
            </a:rPr>
            <a:t>SFOCIANO NEL MAR MEDITERRANEO</a:t>
          </a:r>
          <a:endParaRPr lang="it-IT" sz="1800" kern="1200" dirty="0">
            <a:solidFill>
              <a:schemeClr val="tx1"/>
            </a:solidFill>
            <a:latin typeface="Comic Sans MS" panose="030F0702030302020204" pitchFamily="66" charset="0"/>
          </a:endParaRPr>
        </a:p>
      </dsp:txBody>
      <dsp:txXfrm>
        <a:off x="715492" y="90158"/>
        <a:ext cx="2014829" cy="1190204"/>
      </dsp:txXfrm>
    </dsp:sp>
    <dsp:sp modelId="{4D45FD3D-658E-4D45-92B3-54913399C2DD}">
      <dsp:nvSpPr>
        <dsp:cNvPr id="0" name=""/>
        <dsp:cNvSpPr/>
      </dsp:nvSpPr>
      <dsp:spPr>
        <a:xfrm>
          <a:off x="830" y="1637697"/>
          <a:ext cx="1558440" cy="77922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EBRO</a:t>
          </a:r>
          <a:endParaRPr lang="it-IT" sz="2000" kern="1200" dirty="0">
            <a:solidFill>
              <a:schemeClr val="tx1"/>
            </a:solidFill>
            <a:latin typeface="Comic Sans MS" panose="030F0702030302020204" pitchFamily="66" charset="0"/>
          </a:endParaRPr>
        </a:p>
      </dsp:txBody>
      <dsp:txXfrm>
        <a:off x="830" y="1637697"/>
        <a:ext cx="1558440" cy="779220"/>
      </dsp:txXfrm>
    </dsp:sp>
    <dsp:sp modelId="{92DE3D87-C05E-44CC-83C1-003138B237D4}">
      <dsp:nvSpPr>
        <dsp:cNvPr id="0" name=""/>
        <dsp:cNvSpPr/>
      </dsp:nvSpPr>
      <dsp:spPr>
        <a:xfrm>
          <a:off x="1886543" y="1637697"/>
          <a:ext cx="1558440" cy="77922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smtClean="0">
              <a:solidFill>
                <a:schemeClr val="tx1"/>
              </a:solidFill>
              <a:latin typeface="Comic Sans MS" panose="030F0702030302020204" pitchFamily="66" charset="0"/>
            </a:rPr>
            <a:t>JUCAR</a:t>
          </a:r>
          <a:endParaRPr lang="it-IT" sz="2000" kern="1200" dirty="0">
            <a:solidFill>
              <a:schemeClr val="tx1"/>
            </a:solidFill>
            <a:latin typeface="Comic Sans MS" panose="030F0702030302020204" pitchFamily="66" charset="0"/>
          </a:endParaRPr>
        </a:p>
      </dsp:txBody>
      <dsp:txXfrm>
        <a:off x="1886543" y="1637697"/>
        <a:ext cx="1558440" cy="7792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A6769AB-A9B7-46B2-B62F-647C3E4D263D}" type="datetimeFigureOut">
              <a:rPr lang="it-IT" smtClean="0"/>
              <a:t>23/11/2015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318041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A6769AB-A9B7-46B2-B62F-647C3E4D263D}" type="datetimeFigureOut">
              <a:rPr lang="it-IT" smtClean="0"/>
              <a:t>23/11/2015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267155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A6769AB-A9B7-46B2-B62F-647C3E4D263D}" type="datetimeFigureOut">
              <a:rPr lang="it-IT" smtClean="0"/>
              <a:t>23/11/2015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335867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A6769AB-A9B7-46B2-B62F-647C3E4D263D}" type="datetimeFigureOut">
              <a:rPr lang="it-IT" smtClean="0"/>
              <a:t>23/11/2015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294767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A6769AB-A9B7-46B2-B62F-647C3E4D263D}" type="datetimeFigureOut">
              <a:rPr lang="it-IT" smtClean="0"/>
              <a:t>23/11/2015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253473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A6769AB-A9B7-46B2-B62F-647C3E4D263D}" type="datetimeFigureOut">
              <a:rPr lang="it-IT" smtClean="0"/>
              <a:t>23/11/2015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410933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A6769AB-A9B7-46B2-B62F-647C3E4D263D}" type="datetimeFigureOut">
              <a:rPr lang="it-IT" smtClean="0"/>
              <a:t>23/11/2015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124274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A6769AB-A9B7-46B2-B62F-647C3E4D263D}" type="datetimeFigureOut">
              <a:rPr lang="it-IT" smtClean="0"/>
              <a:t>23/11/2015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6523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6769AB-A9B7-46B2-B62F-647C3E4D263D}" type="datetimeFigureOut">
              <a:rPr lang="it-IT" smtClean="0"/>
              <a:t>23/11/2015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40602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A6769AB-A9B7-46B2-B62F-647C3E4D263D}" type="datetimeFigureOut">
              <a:rPr lang="it-IT" smtClean="0"/>
              <a:t>23/11/2015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112112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A6769AB-A9B7-46B2-B62F-647C3E4D263D}" type="datetimeFigureOut">
              <a:rPr lang="it-IT" smtClean="0"/>
              <a:t>23/11/2015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EA2BB49-DEAC-46D4-93FF-616A7D42ED40}" type="slidenum">
              <a:rPr lang="it-IT" smtClean="0"/>
              <a:t>‹N›</a:t>
            </a:fld>
            <a:endParaRPr lang="it-IT"/>
          </a:p>
        </p:txBody>
      </p:sp>
    </p:spTree>
    <p:extLst>
      <p:ext uri="{BB962C8B-B14F-4D97-AF65-F5344CB8AC3E}">
        <p14:creationId xmlns:p14="http://schemas.microsoft.com/office/powerpoint/2010/main" val="292620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769AB-A9B7-46B2-B62F-647C3E4D263D}" type="datetimeFigureOut">
              <a:rPr lang="it-IT" smtClean="0"/>
              <a:t>23/11/2015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2BB49-DEAC-46D4-93FF-616A7D42ED40}" type="slidenum">
              <a:rPr lang="it-IT" smtClean="0"/>
              <a:t>‹N›</a:t>
            </a:fld>
            <a:endParaRPr lang="it-IT"/>
          </a:p>
        </p:txBody>
      </p:sp>
    </p:spTree>
    <p:extLst>
      <p:ext uri="{BB962C8B-B14F-4D97-AF65-F5344CB8AC3E}">
        <p14:creationId xmlns:p14="http://schemas.microsoft.com/office/powerpoint/2010/main" val="3581730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rtonice.it/files/images/Spain_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6"/>
            <a:ext cx="12192001" cy="685156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ctrTitle"/>
          </p:nvPr>
        </p:nvSpPr>
        <p:spPr>
          <a:xfrm>
            <a:off x="5777015" y="2472272"/>
            <a:ext cx="6148822" cy="1475101"/>
          </a:xfrm>
        </p:spPr>
        <p:txBody>
          <a:bodyPr/>
          <a:lstStyle/>
          <a:p>
            <a:r>
              <a:rPr lang="it-IT" sz="8000" dirty="0" smtClean="0">
                <a:latin typeface="Comic Sans MS" panose="030F0702030302020204" pitchFamily="66" charset="0"/>
              </a:rPr>
              <a:t>SPAGNA</a:t>
            </a:r>
            <a:endParaRPr lang="it-IT" sz="8000" dirty="0">
              <a:latin typeface="Comic Sans MS" panose="030F0702030302020204" pitchFamily="66" charset="0"/>
            </a:endParaRPr>
          </a:p>
        </p:txBody>
      </p:sp>
    </p:spTree>
    <p:extLst>
      <p:ext uri="{BB962C8B-B14F-4D97-AF65-F5344CB8AC3E}">
        <p14:creationId xmlns:p14="http://schemas.microsoft.com/office/powerpoint/2010/main" val="870266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anel.ok-apartment.com/img/stored_images/barcelona/articles_images/barcinoMapPoi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05500" cy="3933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arcelona-access.com/files/5445-2518-Imagen/Barcino-Barcelona.jpg"/>
          <p:cNvPicPr>
            <a:picLocks noChangeAspect="1" noChangeArrowheads="1"/>
          </p:cNvPicPr>
          <p:nvPr/>
        </p:nvPicPr>
        <p:blipFill rotWithShape="1">
          <a:blip r:embed="rId3">
            <a:extLst>
              <a:ext uri="{28A0092B-C50C-407E-A947-70E740481C1C}">
                <a14:useLocalDpi xmlns:a14="http://schemas.microsoft.com/office/drawing/2010/main" val="0"/>
              </a:ext>
            </a:extLst>
          </a:blip>
          <a:srcRect l="6220" t="2326" r="4644"/>
          <a:stretch/>
        </p:blipFill>
        <p:spPr bwMode="auto">
          <a:xfrm>
            <a:off x="5905500" y="0"/>
            <a:ext cx="6291190" cy="236308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Risultati immagini per acquedotto romano spag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2" name="Picture 8" descr="http://www.italiainfoto.com/gallery/data/881/Segov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2363080"/>
            <a:ext cx="6291189" cy="450517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0" y="3564494"/>
            <a:ext cx="3249637" cy="369332"/>
          </a:xfrm>
          <a:prstGeom prst="rect">
            <a:avLst/>
          </a:prstGeom>
          <a:noFill/>
        </p:spPr>
        <p:txBody>
          <a:bodyPr wrap="square" rtlCol="0">
            <a:spAutoFit/>
          </a:bodyPr>
          <a:lstStyle/>
          <a:p>
            <a:r>
              <a:rPr lang="it-IT" dirty="0" smtClean="0">
                <a:solidFill>
                  <a:srgbClr val="FF0000"/>
                </a:solidFill>
                <a:latin typeface="Comic Sans MS" panose="030F0702030302020204" pitchFamily="66" charset="0"/>
              </a:rPr>
              <a:t>LA BARCELLONA ROMANA</a:t>
            </a:r>
            <a:endParaRPr lang="it-IT" dirty="0">
              <a:solidFill>
                <a:srgbClr val="FF0000"/>
              </a:solidFill>
              <a:latin typeface="Comic Sans MS" panose="030F0702030302020204" pitchFamily="66" charset="0"/>
            </a:endParaRPr>
          </a:p>
        </p:txBody>
      </p:sp>
      <p:sp>
        <p:nvSpPr>
          <p:cNvPr id="6" name="CasellaDiTesto 5"/>
          <p:cNvSpPr txBox="1"/>
          <p:nvPr/>
        </p:nvSpPr>
        <p:spPr>
          <a:xfrm>
            <a:off x="5905499" y="6488668"/>
            <a:ext cx="3277773" cy="369332"/>
          </a:xfrm>
          <a:prstGeom prst="rect">
            <a:avLst/>
          </a:prstGeom>
          <a:noFill/>
        </p:spPr>
        <p:txBody>
          <a:bodyPr wrap="square" rtlCol="0">
            <a:spAutoFit/>
          </a:bodyPr>
          <a:lstStyle/>
          <a:p>
            <a:r>
              <a:rPr lang="it-IT" dirty="0" smtClean="0">
                <a:solidFill>
                  <a:srgbClr val="FF0000"/>
                </a:solidFill>
                <a:latin typeface="Comic Sans MS" panose="030F0702030302020204" pitchFamily="66" charset="0"/>
              </a:rPr>
              <a:t>SEGOVIA</a:t>
            </a:r>
            <a:endParaRPr lang="it-IT" dirty="0">
              <a:solidFill>
                <a:srgbClr val="FF0000"/>
              </a:solidFill>
              <a:latin typeface="Comic Sans MS" panose="030F0702030302020204" pitchFamily="66" charset="0"/>
            </a:endParaRPr>
          </a:p>
        </p:txBody>
      </p:sp>
      <p:pic>
        <p:nvPicPr>
          <p:cNvPr id="1034" name="Picture 10" descr="http://www.vanillamagazine.it/wp-content/uploads/2015/04/Le-pi%C3%B9-belle-rovine-romane-fuori-dallItalia-08.jpg"/>
          <p:cNvPicPr>
            <a:picLocks noChangeAspect="1" noChangeArrowheads="1"/>
          </p:cNvPicPr>
          <p:nvPr/>
        </p:nvPicPr>
        <p:blipFill rotWithShape="1">
          <a:blip r:embed="rId5">
            <a:extLst>
              <a:ext uri="{28A0092B-C50C-407E-A947-70E740481C1C}">
                <a14:useLocalDpi xmlns:a14="http://schemas.microsoft.com/office/drawing/2010/main" val="0"/>
              </a:ext>
            </a:extLst>
          </a:blip>
          <a:srcRect t="18605" b="6426"/>
          <a:stretch/>
        </p:blipFill>
        <p:spPr bwMode="auto">
          <a:xfrm>
            <a:off x="0" y="3910818"/>
            <a:ext cx="5906274" cy="295421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9587" y="6488668"/>
            <a:ext cx="1605231" cy="369332"/>
          </a:xfrm>
          <a:prstGeom prst="rect">
            <a:avLst/>
          </a:prstGeom>
          <a:noFill/>
        </p:spPr>
        <p:txBody>
          <a:bodyPr wrap="square" rtlCol="0">
            <a:spAutoFit/>
          </a:bodyPr>
          <a:lstStyle/>
          <a:p>
            <a:r>
              <a:rPr lang="it-IT" dirty="0" smtClean="0">
                <a:solidFill>
                  <a:srgbClr val="FF0000"/>
                </a:solidFill>
                <a:latin typeface="Comic Sans MS" panose="030F0702030302020204" pitchFamily="66" charset="0"/>
              </a:rPr>
              <a:t>MERIDA</a:t>
            </a:r>
            <a:endParaRPr lang="it-IT"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07493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e/e4/Saragozza_%2855%29.jpg"/>
          <p:cNvPicPr>
            <a:picLocks noChangeAspect="1" noChangeArrowheads="1"/>
          </p:cNvPicPr>
          <p:nvPr/>
        </p:nvPicPr>
        <p:blipFill rotWithShape="1">
          <a:blip r:embed="rId2">
            <a:extLst>
              <a:ext uri="{28A0092B-C50C-407E-A947-70E740481C1C}">
                <a14:useLocalDpi xmlns:a14="http://schemas.microsoft.com/office/drawing/2010/main" val="0"/>
              </a:ext>
            </a:extLst>
          </a:blip>
          <a:srcRect b="18919"/>
          <a:stretch/>
        </p:blipFill>
        <p:spPr bwMode="auto">
          <a:xfrm>
            <a:off x="0" y="0"/>
            <a:ext cx="7210425" cy="417810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0" y="4215271"/>
            <a:ext cx="7210424" cy="2642729"/>
          </a:xfrm>
          <a:prstGeom prst="rect">
            <a:avLst/>
          </a:prstGeom>
          <a:solidFill>
            <a:schemeClr val="accent4"/>
          </a:solidFill>
        </p:spPr>
        <p:txBody>
          <a:bodyPr wrap="square" rtlCol="0">
            <a:spAutoFit/>
          </a:bodyPr>
          <a:lstStyle/>
          <a:p>
            <a:pPr algn="just"/>
            <a:r>
              <a:rPr lang="it-IT" sz="2000" dirty="0" smtClean="0">
                <a:latin typeface="Comic Sans MS" panose="030F0702030302020204" pitchFamily="66" charset="0"/>
              </a:rPr>
              <a:t>SARAGOZZA</a:t>
            </a:r>
          </a:p>
          <a:p>
            <a:pPr algn="just"/>
            <a:r>
              <a:rPr lang="it-IT" sz="2000" dirty="0" smtClean="0">
                <a:latin typeface="Comic Sans MS" panose="030F0702030302020204" pitchFamily="66" charset="0"/>
              </a:rPr>
              <a:t>VENNE FONDATA NEL 25 A. C DA AUGUSTO CON IL NOME DI CESARAUGUSTA. IN SEGUITO FU CONQUISTATA PRIMA DAI VISIGOTI E POI DAGLI ARABI NEL 713, ARRIVANDO A RIVALEGGIARE CON IL CALIFFATO DI CORDOVA. NEL 1118 FU CONQUISTATA DA ALFONSO I, CHE NE FECE LA CAPITALE DEL REGNO D’ARAGONA.</a:t>
            </a:r>
          </a:p>
        </p:txBody>
      </p:sp>
      <p:sp>
        <p:nvSpPr>
          <p:cNvPr id="5" name="CasellaDiTesto 4"/>
          <p:cNvSpPr txBox="1"/>
          <p:nvPr/>
        </p:nvSpPr>
        <p:spPr>
          <a:xfrm>
            <a:off x="4051495" y="3808773"/>
            <a:ext cx="3158930" cy="369332"/>
          </a:xfrm>
          <a:prstGeom prst="rect">
            <a:avLst/>
          </a:prstGeom>
          <a:noFill/>
        </p:spPr>
        <p:txBody>
          <a:bodyPr wrap="square" rtlCol="0">
            <a:spAutoFit/>
          </a:bodyPr>
          <a:lstStyle/>
          <a:p>
            <a:pPr algn="r"/>
            <a:r>
              <a:rPr lang="it-IT" dirty="0" smtClean="0">
                <a:solidFill>
                  <a:srgbClr val="FF0000"/>
                </a:solidFill>
                <a:latin typeface="Comic Sans MS" panose="030F0702030302020204" pitchFamily="66" charset="0"/>
              </a:rPr>
              <a:t>Castillo de la </a:t>
            </a:r>
            <a:r>
              <a:rPr lang="it-IT" dirty="0" err="1" smtClean="0">
                <a:solidFill>
                  <a:srgbClr val="FF0000"/>
                </a:solidFill>
                <a:latin typeface="Comic Sans MS" panose="030F0702030302020204" pitchFamily="66" charset="0"/>
              </a:rPr>
              <a:t>Aljaferia</a:t>
            </a:r>
            <a:endParaRPr lang="it-IT" dirty="0">
              <a:solidFill>
                <a:srgbClr val="FF0000"/>
              </a:solidFill>
              <a:latin typeface="Comic Sans MS" panose="030F0702030302020204" pitchFamily="66" charset="0"/>
            </a:endParaRPr>
          </a:p>
        </p:txBody>
      </p:sp>
      <p:pic>
        <p:nvPicPr>
          <p:cNvPr id="2052" name="Picture 4" descr="https://upload.wikimedia.org/wikipedia/it/thumb/b/bc/Saragozza_-_Foro_romano.jpg/800px-Saragozza_-_Foro_rom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4" y="0"/>
            <a:ext cx="4981575" cy="417810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9059594" y="3808773"/>
            <a:ext cx="3132405" cy="369332"/>
          </a:xfrm>
          <a:prstGeom prst="rect">
            <a:avLst/>
          </a:prstGeom>
          <a:noFill/>
        </p:spPr>
        <p:txBody>
          <a:bodyPr wrap="square" rtlCol="0">
            <a:spAutoFit/>
          </a:bodyPr>
          <a:lstStyle/>
          <a:p>
            <a:pPr algn="r"/>
            <a:r>
              <a:rPr lang="it-IT" dirty="0" smtClean="0">
                <a:solidFill>
                  <a:srgbClr val="FF0000"/>
                </a:solidFill>
                <a:latin typeface="Comic Sans MS" panose="030F0702030302020204" pitchFamily="66" charset="0"/>
              </a:rPr>
              <a:t>Teatro Romano</a:t>
            </a:r>
            <a:endParaRPr lang="it-IT" dirty="0">
              <a:solidFill>
                <a:srgbClr val="FF0000"/>
              </a:solidFill>
              <a:latin typeface="Comic Sans MS" panose="030F0702030302020204" pitchFamily="66" charset="0"/>
            </a:endParaRPr>
          </a:p>
        </p:txBody>
      </p:sp>
      <p:pic>
        <p:nvPicPr>
          <p:cNvPr id="2054" name="Picture 6" descr="http://media.travelweare.com/pages/2/1392/b.jpg"/>
          <p:cNvPicPr>
            <a:picLocks noChangeAspect="1" noChangeArrowheads="1"/>
          </p:cNvPicPr>
          <p:nvPr/>
        </p:nvPicPr>
        <p:blipFill rotWithShape="1">
          <a:blip r:embed="rId4">
            <a:extLst>
              <a:ext uri="{28A0092B-C50C-407E-A947-70E740481C1C}">
                <a14:useLocalDpi xmlns:a14="http://schemas.microsoft.com/office/drawing/2010/main" val="0"/>
              </a:ext>
            </a:extLst>
          </a:blip>
          <a:srcRect b="5545"/>
          <a:stretch/>
        </p:blipFill>
        <p:spPr bwMode="auto">
          <a:xfrm>
            <a:off x="7210424" y="4215271"/>
            <a:ext cx="4981576" cy="264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8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2.stbm.it/zingarate/gallery/foto/cosa-vedere/cosa-vedere-andalusia/cosa-vedere-andalusia-alhambra-granada.jpeg?-3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Risultati immagini per cosa vedere gra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8" name="Picture 6" descr="http://www.andalusiaspagna.com/wp-content/uploads/sites/24/Cosa-vedere-a-Gran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4048125"/>
            <a:ext cx="61436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sets.tours2dream.com/images/tours/3790cfec476f834818d3598e49e3cc0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936"/>
            <a:ext cx="6096773" cy="343374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0" y="7937"/>
            <a:ext cx="2799471" cy="369332"/>
          </a:xfrm>
          <a:prstGeom prst="rect">
            <a:avLst/>
          </a:prstGeom>
          <a:noFill/>
        </p:spPr>
        <p:txBody>
          <a:bodyPr wrap="square" rtlCol="0">
            <a:spAutoFit/>
          </a:bodyPr>
          <a:lstStyle/>
          <a:p>
            <a:r>
              <a:rPr lang="it-IT" dirty="0" smtClean="0">
                <a:solidFill>
                  <a:srgbClr val="FF0000"/>
                </a:solidFill>
                <a:latin typeface="Comic Sans MS" panose="030F0702030302020204" pitchFamily="66" charset="0"/>
              </a:rPr>
              <a:t>GRANADA</a:t>
            </a:r>
            <a:endParaRPr lang="it-IT" dirty="0">
              <a:solidFill>
                <a:srgbClr val="FF0000"/>
              </a:solidFill>
              <a:latin typeface="Comic Sans MS" panose="030F0702030302020204" pitchFamily="66" charset="0"/>
            </a:endParaRPr>
          </a:p>
        </p:txBody>
      </p:sp>
      <p:sp>
        <p:nvSpPr>
          <p:cNvPr id="6" name="CasellaDiTesto 5"/>
          <p:cNvSpPr txBox="1"/>
          <p:nvPr/>
        </p:nvSpPr>
        <p:spPr>
          <a:xfrm>
            <a:off x="3982317" y="4056062"/>
            <a:ext cx="2114070" cy="369332"/>
          </a:xfrm>
          <a:prstGeom prst="rect">
            <a:avLst/>
          </a:prstGeom>
          <a:noFill/>
        </p:spPr>
        <p:txBody>
          <a:bodyPr wrap="square" rtlCol="0">
            <a:spAutoFit/>
          </a:bodyPr>
          <a:lstStyle/>
          <a:p>
            <a:pPr algn="r"/>
            <a:r>
              <a:rPr lang="it-IT" dirty="0" smtClean="0">
                <a:latin typeface="Comic Sans MS" panose="030F0702030302020204" pitchFamily="66" charset="0"/>
              </a:rPr>
              <a:t>ALHAMBRA</a:t>
            </a:r>
            <a:endParaRPr lang="it-IT" dirty="0">
              <a:latin typeface="Comic Sans MS" panose="030F0702030302020204" pitchFamily="66" charset="0"/>
            </a:endParaRPr>
          </a:p>
        </p:txBody>
      </p:sp>
      <p:sp>
        <p:nvSpPr>
          <p:cNvPr id="7" name="CasellaDiTesto 6"/>
          <p:cNvSpPr txBox="1"/>
          <p:nvPr/>
        </p:nvSpPr>
        <p:spPr>
          <a:xfrm>
            <a:off x="6096000" y="3441680"/>
            <a:ext cx="6096000" cy="3416320"/>
          </a:xfrm>
          <a:prstGeom prst="rect">
            <a:avLst/>
          </a:prstGeom>
          <a:solidFill>
            <a:schemeClr val="accent4"/>
          </a:solidFill>
        </p:spPr>
        <p:txBody>
          <a:bodyPr wrap="square" rtlCol="0">
            <a:spAutoFit/>
          </a:bodyPr>
          <a:lstStyle/>
          <a:p>
            <a:pPr algn="just"/>
            <a:r>
              <a:rPr lang="it-IT" dirty="0" smtClean="0">
                <a:latin typeface="Comic Sans MS" panose="030F0702030302020204" pitchFamily="66" charset="0"/>
              </a:rPr>
              <a:t>I </a:t>
            </a:r>
            <a:r>
              <a:rPr lang="it-IT" smtClean="0">
                <a:latin typeface="Comic Sans MS" panose="030F0702030302020204" pitchFamily="66" charset="0"/>
              </a:rPr>
              <a:t>RE «CATTOLICISSIMI», </a:t>
            </a:r>
            <a:r>
              <a:rPr lang="it-IT" dirty="0" smtClean="0">
                <a:latin typeface="Comic Sans MS" panose="030F0702030302020204" pitchFamily="66" charset="0"/>
              </a:rPr>
              <a:t>OVVERO ISABELLA E FERDINANDO, SCELSERO COME PROPRIA SEDE REALE A GRANADA IL PALAZZO DEI SULTANI DELL'ALHAMBRA (DALL'ARABO </a:t>
            </a:r>
            <a:r>
              <a:rPr lang="it-IT" i="1" dirty="0" smtClean="0">
                <a:latin typeface="Comic Sans MS" panose="030F0702030302020204" pitchFamily="66" charset="0"/>
              </a:rPr>
              <a:t>AL-ḤAMRĀ</a:t>
            </a:r>
            <a:r>
              <a:rPr lang="it-IT" dirty="0" smtClean="0">
                <a:latin typeface="Comic Sans MS" panose="030F0702030302020204" pitchFamily="66" charset="0"/>
              </a:rPr>
              <a:t>, OSSIA "LA ROSSA", A CAUSA FORSE DEL COLORE ROSATO DELLE STRUTTURE MURARIE O, FORSE, DEL COLORE ROSSICCIO DELLA BARBA DEL PRIMO SULTANO) E QUESTO PRESERVÒ IL PALAZZO STESSO DALLA DEVASTANTE </a:t>
            </a:r>
            <a:r>
              <a:rPr lang="it-IT" i="1" dirty="0" smtClean="0">
                <a:latin typeface="Comic Sans MS" panose="030F0702030302020204" pitchFamily="66" charset="0"/>
              </a:rPr>
              <a:t>DAMNATIO MEMORIAE</a:t>
            </a:r>
            <a:r>
              <a:rPr lang="it-IT" dirty="0" smtClean="0">
                <a:latin typeface="Comic Sans MS" panose="030F0702030302020204" pitchFamily="66" charset="0"/>
              </a:rPr>
              <a:t> DEI VINCITORI. OGGI L'ALHAMBRA È CONSIDERATA UNO DEI PATRIMONI DELL'UMANITÀ DELL’UNESCO.</a:t>
            </a:r>
            <a:endParaRPr lang="it-IT" dirty="0">
              <a:latin typeface="Comic Sans MS" panose="030F0702030302020204" pitchFamily="66" charset="0"/>
            </a:endParaRPr>
          </a:p>
        </p:txBody>
      </p:sp>
    </p:spTree>
    <p:extLst>
      <p:ext uri="{BB962C8B-B14F-4D97-AF65-F5344CB8AC3E}">
        <p14:creationId xmlns:p14="http://schemas.microsoft.com/office/powerpoint/2010/main" val="122390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100" name="Picture 4" descr="http://www.viaggioinspagna.it/andalusia/slider-cordoba/img/ponte-romano-cordo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617"/>
            <a:ext cx="6984609" cy="209538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0" y="0"/>
            <a:ext cx="4662268" cy="6858000"/>
          </a:xfrm>
        </p:spPr>
        <p:txBody>
          <a:bodyPr>
            <a:normAutofit/>
          </a:bodyPr>
          <a:lstStyle/>
          <a:p>
            <a:pPr marL="0" indent="0" algn="just">
              <a:lnSpc>
                <a:spcPct val="100000"/>
              </a:lnSpc>
              <a:spcBef>
                <a:spcPts val="1200"/>
              </a:spcBef>
              <a:buNone/>
            </a:pPr>
            <a:r>
              <a:rPr lang="it-IT" sz="2000" dirty="0" smtClean="0">
                <a:latin typeface="Comic Sans MS" panose="030F0702030302020204" pitchFamily="66" charset="0"/>
              </a:rPr>
              <a:t>LE PRIME NOTIZIE STORICHE DI </a:t>
            </a:r>
            <a:r>
              <a:rPr lang="it-IT" sz="2000" dirty="0" smtClean="0">
                <a:solidFill>
                  <a:srgbClr val="FF0000"/>
                </a:solidFill>
                <a:latin typeface="Comic Sans MS" panose="030F0702030302020204" pitchFamily="66" charset="0"/>
              </a:rPr>
              <a:t>CORDOVA</a:t>
            </a:r>
            <a:r>
              <a:rPr lang="it-IT" sz="2000" dirty="0" smtClean="0">
                <a:latin typeface="Comic Sans MS" panose="030F0702030302020204" pitchFamily="66" charset="0"/>
              </a:rPr>
              <a:t> RISALGONO ALL'EPOCA CARTAGINESE E CITANO I CORDOVANI CHE SEGUIRONO ANNIBALE NELLA SPEDIZIONE CONTRO ROMA. I ROMANI LA CONQUISTARONO NEL 206 A.C. E CIRCA TRENT'ANNI DOPO IL PRETORE MARCO CLAUDIO MARCELLO LA EDIFICÒ SECONDO LE USANZE ROMANE, LE DIEDE IL NOME DI </a:t>
            </a:r>
            <a:r>
              <a:rPr lang="it-IT" sz="2000" i="1" dirty="0" smtClean="0">
                <a:latin typeface="Comic Sans MS" panose="030F0702030302020204" pitchFamily="66" charset="0"/>
              </a:rPr>
              <a:t>CORDŬBA</a:t>
            </a:r>
            <a:r>
              <a:rPr lang="it-IT" sz="2000" dirty="0" smtClean="0">
                <a:latin typeface="Comic Sans MS" panose="030F0702030302020204" pitchFamily="66" charset="0"/>
              </a:rPr>
              <a:t> E LA FECE CAPITALE DELL'</a:t>
            </a:r>
            <a:r>
              <a:rPr lang="it-IT" sz="2000" i="1" dirty="0" smtClean="0">
                <a:latin typeface="Comic Sans MS" panose="030F0702030302020204" pitchFamily="66" charset="0"/>
              </a:rPr>
              <a:t>HISPANIA ULTERIOR</a:t>
            </a:r>
            <a:r>
              <a:rPr lang="it-IT" sz="2000" dirty="0" smtClean="0">
                <a:latin typeface="Comic Sans MS" panose="030F0702030302020204" pitchFamily="66" charset="0"/>
              </a:rPr>
              <a:t>. </a:t>
            </a:r>
          </a:p>
          <a:p>
            <a:pPr marL="0" indent="0" algn="just">
              <a:lnSpc>
                <a:spcPct val="100000"/>
              </a:lnSpc>
              <a:spcBef>
                <a:spcPts val="1200"/>
              </a:spcBef>
              <a:buNone/>
            </a:pPr>
            <a:r>
              <a:rPr lang="it-IT" sz="2000" dirty="0" smtClean="0">
                <a:latin typeface="Comic Sans MS" panose="030F0702030302020204" pitchFamily="66" charset="0"/>
              </a:rPr>
              <a:t>GLI ARABI ABBASIDI NEL 928 NE FECERO LA CAPITALE DEL LORO CALIFFATO.</a:t>
            </a:r>
            <a:endParaRPr lang="it-IT" sz="2000" dirty="0">
              <a:latin typeface="Comic Sans MS" panose="030F0702030302020204" pitchFamily="66" charset="0"/>
            </a:endParaRPr>
          </a:p>
        </p:txBody>
      </p:sp>
      <p:pic>
        <p:nvPicPr>
          <p:cNvPr id="4102" name="Picture 6" descr="http://www.viaggioinspagna.it/andalusia/slider-cordoba/img/alcazar-cordo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230" y="0"/>
            <a:ext cx="7502770" cy="225083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g.ev.mu/images/attractions/5353/960x384/9576.jpg"/>
          <p:cNvPicPr>
            <a:picLocks noChangeAspect="1" noChangeArrowheads="1"/>
          </p:cNvPicPr>
          <p:nvPr/>
        </p:nvPicPr>
        <p:blipFill rotWithShape="1">
          <a:blip r:embed="rId4">
            <a:extLst>
              <a:ext uri="{28A0092B-C50C-407E-A947-70E740481C1C}">
                <a14:useLocalDpi xmlns:a14="http://schemas.microsoft.com/office/drawing/2010/main" val="0"/>
              </a:ext>
            </a:extLst>
          </a:blip>
          <a:srcRect l="23906" r="13143"/>
          <a:stretch/>
        </p:blipFill>
        <p:spPr bwMode="auto">
          <a:xfrm>
            <a:off x="4689230" y="2250831"/>
            <a:ext cx="3953021" cy="251178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upload.wikimedia.org/wikipedia/commons/thumb/2/20/Mezquita_de_C%C3%B3rdoba%2C_exterior_del_muro_de_la_quibla..jpg/1024px-Mezquita_de_C%C3%B3rdoba%2C_exterior_del_muro_de_la_quib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7655" y="2250831"/>
            <a:ext cx="3734345" cy="251178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984609" y="4933145"/>
            <a:ext cx="5207391" cy="1754326"/>
          </a:xfrm>
          <a:prstGeom prst="rect">
            <a:avLst/>
          </a:prstGeom>
          <a:noFill/>
        </p:spPr>
        <p:txBody>
          <a:bodyPr wrap="square" rtlCol="0">
            <a:spAutoFit/>
          </a:bodyPr>
          <a:lstStyle/>
          <a:p>
            <a:pPr algn="just"/>
            <a:r>
              <a:rPr lang="it-IT" dirty="0" smtClean="0">
                <a:latin typeface="Comic Sans MS" panose="030F0702030302020204" pitchFamily="66" charset="0"/>
              </a:rPr>
              <a:t>LA </a:t>
            </a:r>
            <a:r>
              <a:rPr lang="it-IT" dirty="0" smtClean="0">
                <a:solidFill>
                  <a:srgbClr val="FF0000"/>
                </a:solidFill>
                <a:latin typeface="Comic Sans MS" panose="030F0702030302020204" pitchFamily="66" charset="0"/>
              </a:rPr>
              <a:t>MOZQUITA</a:t>
            </a:r>
            <a:r>
              <a:rPr lang="it-IT" dirty="0" smtClean="0">
                <a:latin typeface="Comic Sans MS" panose="030F0702030302020204" pitchFamily="66" charset="0"/>
              </a:rPr>
              <a:t> ERA UNA GRANDE MOSCHEA ARABA, COSTRUITA A PARTIRE DAL 785. QUANDO FERDINANDO III DI CASTIGLIA CONQUISTÒ LA CITTÀ (1236) LA CONVERTÌ IN CATTEDRALE DEDICATA ALL’IMMACOLATA CONCEZIONE</a:t>
            </a:r>
            <a:endParaRPr lang="it-IT" dirty="0">
              <a:latin typeface="Comic Sans MS" panose="030F0702030302020204" pitchFamily="66" charset="0"/>
            </a:endParaRPr>
          </a:p>
        </p:txBody>
      </p:sp>
    </p:spTree>
    <p:extLst>
      <p:ext uri="{BB962C8B-B14F-4D97-AF65-F5344CB8AC3E}">
        <p14:creationId xmlns:p14="http://schemas.microsoft.com/office/powerpoint/2010/main" val="2332154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450166"/>
            <a:ext cx="10515600" cy="6274191"/>
          </a:xfrm>
        </p:spPr>
        <p:txBody>
          <a:bodyPr>
            <a:normAutofit/>
          </a:bodyPr>
          <a:lstStyle/>
          <a:p>
            <a:pPr algn="just">
              <a:lnSpc>
                <a:spcPct val="100000"/>
              </a:lnSpc>
            </a:pPr>
            <a:r>
              <a:rPr lang="it-IT" sz="2400" dirty="0" smtClean="0">
                <a:latin typeface="Comic Sans MS" panose="030F0702030302020204" pitchFamily="66" charset="0"/>
              </a:rPr>
              <a:t>CON </a:t>
            </a:r>
            <a:r>
              <a:rPr lang="it-IT" sz="2400" dirty="0" smtClean="0">
                <a:solidFill>
                  <a:srgbClr val="FF0000"/>
                </a:solidFill>
                <a:latin typeface="Comic Sans MS" panose="030F0702030302020204" pitchFamily="66" charset="0"/>
              </a:rPr>
              <a:t>CARLO V</a:t>
            </a:r>
            <a:r>
              <a:rPr lang="it-IT" sz="2400" dirty="0" smtClean="0">
                <a:latin typeface="Comic Sans MS" panose="030F0702030302020204" pitchFamily="66" charset="0"/>
              </a:rPr>
              <a:t> (1516-1556) DIVENNE IL CENTRO DI UN IMPERO CHE ANDAVA DALL’EUROPA CENTRALE ALL’AMERICA.</a:t>
            </a:r>
          </a:p>
          <a:p>
            <a:pPr algn="just">
              <a:lnSpc>
                <a:spcPct val="100000"/>
              </a:lnSpc>
            </a:pPr>
            <a:r>
              <a:rPr lang="it-IT" sz="2400" dirty="0" smtClean="0">
                <a:latin typeface="Comic Sans MS" panose="030F0702030302020204" pitchFamily="66" charset="0"/>
              </a:rPr>
              <a:t>LA SCONFITTA NELLA </a:t>
            </a:r>
            <a:r>
              <a:rPr lang="it-IT" sz="2400" dirty="0" smtClean="0">
                <a:solidFill>
                  <a:srgbClr val="FF0000"/>
                </a:solidFill>
                <a:latin typeface="Comic Sans MS" panose="030F0702030302020204" pitchFamily="66" charset="0"/>
              </a:rPr>
              <a:t>GUERRA DEI TRENT’ANNI </a:t>
            </a:r>
            <a:r>
              <a:rPr lang="it-IT" sz="2400" dirty="0" smtClean="0">
                <a:latin typeface="Comic Sans MS" panose="030F0702030302020204" pitchFamily="66" charset="0"/>
              </a:rPr>
              <a:t>(1618-1648) CONTRO LA FRANCIA SEGNÒ L’INIZIO DEL DECLINO DELLA SPAGNA, CHE NEL XIX SECOLO PERSE TUTTE LE SUE COLONIE.</a:t>
            </a:r>
          </a:p>
          <a:p>
            <a:pPr algn="just">
              <a:lnSpc>
                <a:spcPct val="100000"/>
              </a:lnSpc>
            </a:pPr>
            <a:r>
              <a:rPr lang="it-IT" sz="2400" dirty="0" smtClean="0">
                <a:latin typeface="Comic Sans MS" panose="030F0702030302020204" pitchFamily="66" charset="0"/>
              </a:rPr>
              <a:t>DURANTE IL REGNO DI </a:t>
            </a:r>
            <a:r>
              <a:rPr lang="it-IT" sz="2400" dirty="0" smtClean="0">
                <a:solidFill>
                  <a:srgbClr val="FF0000"/>
                </a:solidFill>
                <a:latin typeface="Comic Sans MS" panose="030F0702030302020204" pitchFamily="66" charset="0"/>
              </a:rPr>
              <a:t>ALFONSO XIII DI BORBONE</a:t>
            </a:r>
            <a:r>
              <a:rPr lang="it-IT" sz="2400" dirty="0" smtClean="0">
                <a:latin typeface="Comic Sans MS" panose="030F0702030302020204" pitchFamily="66" charset="0"/>
              </a:rPr>
              <a:t> (1902-1931) LE CONDIZIONI ECONOMICHE PEGGIORARONO E NEL PAESE SI INSTAURÒ LA DITTATURA MILITARE DI </a:t>
            </a:r>
            <a:r>
              <a:rPr lang="it-IT" sz="2400" dirty="0" smtClean="0">
                <a:solidFill>
                  <a:srgbClr val="FF0000"/>
                </a:solidFill>
                <a:latin typeface="Comic Sans MS" panose="030F0702030302020204" pitchFamily="66" charset="0"/>
              </a:rPr>
              <a:t>MIGUEL PRIMO DE RIVERA</a:t>
            </a:r>
            <a:r>
              <a:rPr lang="it-IT" sz="2400" dirty="0" smtClean="0">
                <a:latin typeface="Comic Sans MS" panose="030F0702030302020204" pitchFamily="66" charset="0"/>
              </a:rPr>
              <a:t>.</a:t>
            </a:r>
          </a:p>
          <a:p>
            <a:pPr algn="just">
              <a:lnSpc>
                <a:spcPct val="100000"/>
              </a:lnSpc>
            </a:pPr>
            <a:r>
              <a:rPr lang="it-IT" sz="2400" dirty="0" smtClean="0">
                <a:latin typeface="Comic Sans MS" panose="030F0702030302020204" pitchFamily="66" charset="0"/>
              </a:rPr>
              <a:t>1936-1939: AL TERMINE DI UNA SANGUINOSA </a:t>
            </a:r>
            <a:r>
              <a:rPr lang="it-IT" sz="2400" dirty="0" smtClean="0">
                <a:solidFill>
                  <a:srgbClr val="FF0000"/>
                </a:solidFill>
                <a:latin typeface="Comic Sans MS" panose="030F0702030302020204" pitchFamily="66" charset="0"/>
              </a:rPr>
              <a:t>GUERRA CIVILE </a:t>
            </a:r>
            <a:r>
              <a:rPr lang="it-IT" sz="2400" dirty="0" smtClean="0">
                <a:latin typeface="Comic Sans MS" panose="030F0702030302020204" pitchFamily="66" charset="0"/>
              </a:rPr>
              <a:t>PRESE IL POTERE IL GENERALE </a:t>
            </a:r>
            <a:r>
              <a:rPr lang="it-IT" sz="2400" dirty="0" smtClean="0">
                <a:solidFill>
                  <a:srgbClr val="FF0000"/>
                </a:solidFill>
                <a:latin typeface="Comic Sans MS" panose="030F0702030302020204" pitchFamily="66" charset="0"/>
              </a:rPr>
              <a:t>FRANCISCO FRANCO</a:t>
            </a:r>
            <a:r>
              <a:rPr lang="it-IT" sz="2400" dirty="0" smtClean="0">
                <a:latin typeface="Comic Sans MS" panose="030F0702030302020204" pitchFamily="66" charset="0"/>
              </a:rPr>
              <a:t>.</a:t>
            </a:r>
          </a:p>
          <a:p>
            <a:pPr algn="just">
              <a:lnSpc>
                <a:spcPct val="100000"/>
              </a:lnSpc>
            </a:pPr>
            <a:r>
              <a:rPr lang="it-IT" sz="2400" dirty="0" smtClean="0">
                <a:latin typeface="Comic Sans MS" panose="030F0702030302020204" pitchFamily="66" charset="0"/>
              </a:rPr>
              <a:t>NEL 1975, ALLA MORTE DI FRANCO, SALÌ AL TRONO </a:t>
            </a:r>
            <a:r>
              <a:rPr lang="it-IT" sz="2400" dirty="0" smtClean="0">
                <a:solidFill>
                  <a:srgbClr val="FF0000"/>
                </a:solidFill>
                <a:latin typeface="Comic Sans MS" panose="030F0702030302020204" pitchFamily="66" charset="0"/>
              </a:rPr>
              <a:t>JUAN CARLOS DI BORBONE</a:t>
            </a:r>
            <a:r>
              <a:rPr lang="it-IT" sz="2400" dirty="0" smtClean="0">
                <a:latin typeface="Comic Sans MS" panose="030F0702030302020204" pitchFamily="66" charset="0"/>
              </a:rPr>
              <a:t> E LA SPAGNA DIVENNE UNA </a:t>
            </a:r>
            <a:r>
              <a:rPr lang="it-IT" sz="2400" dirty="0" smtClean="0">
                <a:solidFill>
                  <a:srgbClr val="FF0000"/>
                </a:solidFill>
                <a:latin typeface="Comic Sans MS" panose="030F0702030302020204" pitchFamily="66" charset="0"/>
              </a:rPr>
              <a:t>MONARCHIA COSTITUZIONALE.</a:t>
            </a:r>
          </a:p>
          <a:p>
            <a:pPr algn="just">
              <a:lnSpc>
                <a:spcPct val="100000"/>
              </a:lnSpc>
            </a:pPr>
            <a:r>
              <a:rPr lang="it-IT" sz="2400" dirty="0" smtClean="0">
                <a:latin typeface="Comic Sans MS" panose="030F0702030302020204" pitchFamily="66" charset="0"/>
              </a:rPr>
              <a:t>NEL 1986 LA SPAGNA ENTRA NELL’</a:t>
            </a:r>
            <a:r>
              <a:rPr lang="it-IT" sz="2400" dirty="0" smtClean="0">
                <a:solidFill>
                  <a:srgbClr val="FF0000"/>
                </a:solidFill>
                <a:latin typeface="Comic Sans MS" panose="030F0702030302020204" pitchFamily="66" charset="0"/>
              </a:rPr>
              <a:t>UNIONE EUROPEA</a:t>
            </a:r>
            <a:r>
              <a:rPr lang="it-IT" sz="2400" dirty="0" smtClean="0">
                <a:latin typeface="Comic Sans MS" panose="030F0702030302020204" pitchFamily="66" charset="0"/>
              </a:rPr>
              <a:t>.</a:t>
            </a:r>
            <a:endParaRPr lang="it-IT" sz="2400" dirty="0">
              <a:latin typeface="Comic Sans MS" panose="030F0702030302020204" pitchFamily="66" charset="0"/>
            </a:endParaRPr>
          </a:p>
        </p:txBody>
      </p:sp>
    </p:spTree>
    <p:extLst>
      <p:ext uri="{BB962C8B-B14F-4D97-AF65-F5344CB8AC3E}">
        <p14:creationId xmlns:p14="http://schemas.microsoft.com/office/powerpoint/2010/main" val="283274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122" name="Picture 2" descr="http://www.spagna.cc/guerra_spag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478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pagna.cc/mussolini_fran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0"/>
            <a:ext cx="3025364"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albesteiner.net/scuola/raga5/nove/spagna/pics/guern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87843"/>
            <a:ext cx="3784210" cy="345409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upload.wikimedia.org/wikipedia/it/f/f0/Savoia-Marchetti_SM.81.jpg"/>
          <p:cNvPicPr>
            <a:picLocks noChangeAspect="1" noChangeArrowheads="1"/>
          </p:cNvPicPr>
          <p:nvPr/>
        </p:nvPicPr>
        <p:blipFill rotWithShape="1">
          <a:blip r:embed="rId5">
            <a:extLst>
              <a:ext uri="{28A0092B-C50C-407E-A947-70E740481C1C}">
                <a14:useLocalDpi xmlns:a14="http://schemas.microsoft.com/office/drawing/2010/main" val="0"/>
              </a:ext>
            </a:extLst>
          </a:blip>
          <a:srcRect t="7973" b="9406"/>
          <a:stretch/>
        </p:blipFill>
        <p:spPr bwMode="auto">
          <a:xfrm>
            <a:off x="4672718" y="6458"/>
            <a:ext cx="5176080" cy="32074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leg.it/media/catalog/product/cache/2/image/9df78eab33525d08d6e5fb8d27136e95/g/l/gli_assi_del_fiat_cr.32_nella_guerra_civile_spagnola_-_piatto_bassa.jpg"/>
          <p:cNvPicPr>
            <a:picLocks noChangeAspect="1" noChangeArrowheads="1"/>
          </p:cNvPicPr>
          <p:nvPr/>
        </p:nvPicPr>
        <p:blipFill rotWithShape="1">
          <a:blip r:embed="rId6">
            <a:extLst>
              <a:ext uri="{28A0092B-C50C-407E-A947-70E740481C1C}">
                <a14:useLocalDpi xmlns:a14="http://schemas.microsoft.com/office/drawing/2010/main" val="0"/>
              </a:ext>
            </a:extLst>
          </a:blip>
          <a:srcRect t="10800"/>
          <a:stretch/>
        </p:blipFill>
        <p:spPr bwMode="auto">
          <a:xfrm>
            <a:off x="9848327" y="0"/>
            <a:ext cx="2344615" cy="313709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784210" y="3290690"/>
            <a:ext cx="8407790" cy="3693319"/>
          </a:xfrm>
          <a:prstGeom prst="rect">
            <a:avLst/>
          </a:prstGeom>
          <a:noFill/>
        </p:spPr>
        <p:txBody>
          <a:bodyPr wrap="square" rtlCol="0">
            <a:spAutoFit/>
          </a:bodyPr>
          <a:lstStyle/>
          <a:p>
            <a:pPr algn="just"/>
            <a:r>
              <a:rPr lang="it-IT" dirty="0" smtClean="0">
                <a:latin typeface="Comic Sans MS" panose="030F0702030302020204" pitchFamily="66" charset="0"/>
              </a:rPr>
              <a:t>NELLA </a:t>
            </a:r>
            <a:r>
              <a:rPr lang="it-IT" dirty="0" smtClean="0">
                <a:solidFill>
                  <a:srgbClr val="FF0000"/>
                </a:solidFill>
                <a:latin typeface="Comic Sans MS" panose="030F0702030302020204" pitchFamily="66" charset="0"/>
              </a:rPr>
              <a:t>GUERRA CIVILE </a:t>
            </a:r>
            <a:r>
              <a:rPr lang="it-IT" dirty="0" smtClean="0">
                <a:latin typeface="Comic Sans MS" panose="030F0702030302020204" pitchFamily="66" charset="0"/>
              </a:rPr>
              <a:t>SPAGNOLA SI SCONTRARONO I REPUBBLICANI, DI ISPIRAZIONE MARXISTA, E I NAZIONALISTI, GUIDATI DA FRANCISCO FRANCO, VICINO AL FASCISMO. SIA L'ITALIA FASCISTA DI MUSSOLINI SIA LA GERMANIA NAZISTA DI HITLER INVIARONO TRUPPE E MEZZI IN SUPPORTO A FRANCO. LA GERMANIA NAZISTA APPROFITTÒ DELLA GUERRA ANCHE COME BANCO DI PROVA PER MEZZI CORAZZATI ED AEREI: IL CARRO ARMATO PANZER, IL CACCIA MESSERSCHMITT BF 109 E I BOMBARDIERI.</a:t>
            </a:r>
          </a:p>
          <a:p>
            <a:pPr algn="just"/>
            <a:r>
              <a:rPr lang="it-IT" dirty="0" smtClean="0">
                <a:latin typeface="Comic Sans MS" panose="030F0702030302020204" pitchFamily="66" charset="0"/>
              </a:rPr>
              <a:t>I REPUBBLICANI RICEVETTERO INVECE AIUTI MILITARI DALL'URSS. DA VARIE PARTI DEL MONDO ARRIVARONO </a:t>
            </a:r>
            <a:r>
              <a:rPr lang="it-IT" dirty="0" smtClean="0">
                <a:solidFill>
                  <a:srgbClr val="FF0000"/>
                </a:solidFill>
                <a:latin typeface="Comic Sans MS" panose="030F0702030302020204" pitchFamily="66" charset="0"/>
              </a:rPr>
              <a:t>VOLONTARI ANTIFASCISTI</a:t>
            </a:r>
            <a:r>
              <a:rPr lang="it-IT" dirty="0" smtClean="0">
                <a:latin typeface="Comic Sans MS" panose="030F0702030302020204" pitchFamily="66" charset="0"/>
              </a:rPr>
              <a:t>: TRA DI LORO SPICCANO GEORGE ORWELL ED ERNEST HEMINGWAY.</a:t>
            </a:r>
            <a:endParaRPr lang="it-IT" dirty="0">
              <a:latin typeface="Comic Sans MS" panose="030F0702030302020204" pitchFamily="66" charset="0"/>
            </a:endParaRPr>
          </a:p>
        </p:txBody>
      </p:sp>
    </p:spTree>
    <p:extLst>
      <p:ext uri="{BB962C8B-B14F-4D97-AF65-F5344CB8AC3E}">
        <p14:creationId xmlns:p14="http://schemas.microsoft.com/office/powerpoint/2010/main" val="339301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373858"/>
            <a:ext cx="12192000" cy="1484142"/>
          </a:xfrm>
        </p:spPr>
        <p:txBody>
          <a:bodyPr>
            <a:normAutofit fontScale="40000" lnSpcReduction="20000"/>
          </a:bodyPr>
          <a:lstStyle/>
          <a:p>
            <a:pPr marL="0" indent="0" algn="just">
              <a:lnSpc>
                <a:spcPct val="120000"/>
              </a:lnSpc>
              <a:buNone/>
            </a:pPr>
            <a:r>
              <a:rPr lang="it-IT" sz="4500" dirty="0" smtClean="0">
                <a:latin typeface="Comic Sans MS" panose="030F0702030302020204" pitchFamily="66" charset="0"/>
              </a:rPr>
              <a:t>LA CITTADINA SPAGNOLA DI </a:t>
            </a:r>
            <a:r>
              <a:rPr lang="it-IT" sz="4500" dirty="0" smtClean="0">
                <a:solidFill>
                  <a:srgbClr val="FF0000"/>
                </a:solidFill>
                <a:latin typeface="Comic Sans MS" panose="030F0702030302020204" pitchFamily="66" charset="0"/>
              </a:rPr>
              <a:t>GUERNICA</a:t>
            </a:r>
            <a:r>
              <a:rPr lang="it-IT" sz="4500" dirty="0" smtClean="0">
                <a:latin typeface="Comic Sans MS" panose="030F0702030302020204" pitchFamily="66" charset="0"/>
              </a:rPr>
              <a:t> È STATA LA PRIMA CITTÀ IN ASSOLUTO AD AVER SUBITO UN BOMBARDAMENTO AEREO. CIÒ AVVENNE LA SERA DEL 26 APRILE DEL 1937 AD OPERA DELL’AVIAZIONE MILITARE TEDESCA. L’OPERAZIONE FU DECISA CON FREDDO CINISMO DAI COMANDI MILITARI NAZISTI SEMPLICEMENTE COME ESPERIMENTO. IL QUADRO FU COMPOSTO PER L’ESPOSIZIONE UNIVERSALE DI PARIGI. OGGI È CONSERVATO AL REINA SOFIA DI MADRID.</a:t>
            </a:r>
          </a:p>
          <a:p>
            <a:pPr marL="0" indent="0">
              <a:buNone/>
            </a:pPr>
            <a:endParaRPr lang="it-IT" sz="3800" dirty="0"/>
          </a:p>
        </p:txBody>
      </p:sp>
      <p:pic>
        <p:nvPicPr>
          <p:cNvPr id="8194" name="Picture 2" descr="http://davideandriolo.altervista.org/Web5D/Arte/pablo_17.jpg"/>
          <p:cNvPicPr>
            <a:picLocks noChangeAspect="1" noChangeArrowheads="1"/>
          </p:cNvPicPr>
          <p:nvPr/>
        </p:nvPicPr>
        <p:blipFill rotWithShape="1">
          <a:blip r:embed="rId2">
            <a:extLst>
              <a:ext uri="{28A0092B-C50C-407E-A947-70E740481C1C}">
                <a14:useLocalDpi xmlns:a14="http://schemas.microsoft.com/office/drawing/2010/main" val="0"/>
              </a:ext>
            </a:extLst>
          </a:blip>
          <a:srcRect r="3221"/>
          <a:stretch/>
        </p:blipFill>
        <p:spPr bwMode="auto">
          <a:xfrm>
            <a:off x="0" y="-1"/>
            <a:ext cx="12191999" cy="537385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863840" y="40417"/>
            <a:ext cx="4328159" cy="369332"/>
          </a:xfrm>
          <a:prstGeom prst="rect">
            <a:avLst/>
          </a:prstGeom>
          <a:noFill/>
        </p:spPr>
        <p:txBody>
          <a:bodyPr wrap="square" rtlCol="0">
            <a:spAutoFit/>
          </a:bodyPr>
          <a:lstStyle/>
          <a:p>
            <a:pPr algn="r"/>
            <a:r>
              <a:rPr lang="it-IT" dirty="0" smtClean="0">
                <a:solidFill>
                  <a:srgbClr val="FF0000"/>
                </a:solidFill>
                <a:latin typeface="Comic Sans MS" panose="030F0702030302020204" pitchFamily="66" charset="0"/>
              </a:rPr>
              <a:t>PABLO PICASSO, GUERNICA (1937)</a:t>
            </a:r>
            <a:endParaRPr lang="it-IT" dirty="0">
              <a:latin typeface="Comic Sans MS" panose="030F0702030302020204" pitchFamily="66" charset="0"/>
            </a:endParaRPr>
          </a:p>
        </p:txBody>
      </p:sp>
    </p:spTree>
    <p:extLst>
      <p:ext uri="{BB962C8B-B14F-4D97-AF65-F5344CB8AC3E}">
        <p14:creationId xmlns:p14="http://schemas.microsoft.com/office/powerpoint/2010/main" val="5055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218" name="Picture 2" descr="http://www.oggi.it/people/wp-content/uploads/sites/3/2014/06/famiglia-reale-spagn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2616"/>
            <a:ext cx="4391025" cy="50958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ansa.it/webimages/img_640/2014/6/2/18931b160eeb1900935b51f4517ef9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1492616"/>
            <a:ext cx="3191461" cy="511999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europaquotidiano.it/wp-content/uploads/2014/06/Schermata-2014-06-19-a-12.27.4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441" y="592284"/>
            <a:ext cx="4632559" cy="316379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images.vogue.it/Storage/Assets/Crops/69169/10/66961/felipe-re-spagna_784x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2133" y="3956475"/>
            <a:ext cx="4393264" cy="265613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006792" y="580785"/>
            <a:ext cx="6308408" cy="523220"/>
          </a:xfrm>
          <a:prstGeom prst="rect">
            <a:avLst/>
          </a:prstGeom>
          <a:noFill/>
        </p:spPr>
        <p:txBody>
          <a:bodyPr wrap="square" rtlCol="0">
            <a:spAutoFit/>
          </a:bodyPr>
          <a:lstStyle/>
          <a:p>
            <a:r>
              <a:rPr lang="it-IT" sz="2800" dirty="0" smtClean="0">
                <a:latin typeface="Comic Sans MS" panose="030F0702030302020204" pitchFamily="66" charset="0"/>
              </a:rPr>
              <a:t>FAMIGLIA REALE SPAGNOLA</a:t>
            </a:r>
            <a:endParaRPr lang="it-IT" sz="2800" dirty="0">
              <a:latin typeface="Comic Sans MS" panose="030F0702030302020204" pitchFamily="66" charset="0"/>
            </a:endParaRPr>
          </a:p>
        </p:txBody>
      </p:sp>
    </p:spTree>
    <p:extLst>
      <p:ext uri="{BB962C8B-B14F-4D97-AF65-F5344CB8AC3E}">
        <p14:creationId xmlns:p14="http://schemas.microsoft.com/office/powerpoint/2010/main" val="3823833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00790"/>
          </a:xfrm>
        </p:spPr>
        <p:txBody>
          <a:bodyPr>
            <a:normAutofit/>
          </a:bodyPr>
          <a:lstStyle/>
          <a:p>
            <a:pPr algn="ctr"/>
            <a:r>
              <a:rPr lang="it-IT" sz="2800" dirty="0" smtClean="0">
                <a:latin typeface="Comic Sans MS" panose="030F0702030302020204" pitchFamily="66" charset="0"/>
              </a:rPr>
              <a:t>LA SPAGNA E IL TERRORISMO</a:t>
            </a:r>
            <a:endParaRPr lang="it-IT" sz="2800" dirty="0">
              <a:latin typeface="Comic Sans MS" panose="030F0702030302020204" pitchFamily="66" charset="0"/>
            </a:endParaRPr>
          </a:p>
        </p:txBody>
      </p:sp>
      <p:sp>
        <p:nvSpPr>
          <p:cNvPr id="3" name="Segnaposto contenuto 2"/>
          <p:cNvSpPr>
            <a:spLocks noGrp="1"/>
          </p:cNvSpPr>
          <p:nvPr>
            <p:ph idx="1"/>
          </p:nvPr>
        </p:nvSpPr>
        <p:spPr>
          <a:xfrm>
            <a:off x="92526" y="2065393"/>
            <a:ext cx="3362928" cy="4351338"/>
          </a:xfrm>
        </p:spPr>
        <p:txBody>
          <a:bodyPr>
            <a:noAutofit/>
          </a:bodyPr>
          <a:lstStyle/>
          <a:p>
            <a:pPr marL="0" indent="0" algn="just">
              <a:buNone/>
            </a:pPr>
            <a:r>
              <a:rPr lang="it-IT" sz="2000" dirty="0" smtClean="0">
                <a:latin typeface="Comic Sans MS" panose="030F0702030302020204" pitchFamily="66" charset="0"/>
              </a:rPr>
              <a:t>DAGLI ANNI 50 I PAESI BASCHI, DOVE NACQUE L’ETA, CHIEDONO L’INDIPENDENZA. L’ETA HA COMPIUTO MOLTI ATTI VIOLENTI (CAUSANDO LA MORTE DI CIRCA 800 PERSONE) E PROPRIO QUESTO HA ALLONTANATO LA POPOLAZIONE DALL’ORGANIZZAZIONE, CHE NEL 2011 HA DEFINITIVAMENTE CESSATO L’ATTIVITÀ ARMATA.</a:t>
            </a:r>
            <a:endParaRPr lang="it-IT" sz="2000" dirty="0">
              <a:latin typeface="Comic Sans MS" panose="030F0702030302020204" pitchFamily="66" charset="0"/>
            </a:endParaRPr>
          </a:p>
        </p:txBody>
      </p:sp>
      <p:pic>
        <p:nvPicPr>
          <p:cNvPr id="1026" name="Picture 2" descr="https://upload.wikimedia.org/wikipedia/commons/1/14/Placa_Carrero_Bla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198" y="1065771"/>
            <a:ext cx="4703857" cy="3388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b/b3/E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59" y="18178"/>
            <a:ext cx="1905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2.web.britannica.com/eb-media/35/98235-004-F167EB8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145" y="1065773"/>
            <a:ext cx="3615053" cy="26948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statico.vozpopuli.com/imagenes/Noticias/B2B5FD0E-9708-EF23-F676-AAA352EA9810.jpg/resizeMod/1000/0/Un-sector-del-Gobierno-opina-que-el-entierro-de-la-doctrina-Parot-puede-acelerar-la-disolucion-de-E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8145" y="3746244"/>
            <a:ext cx="3919088" cy="31117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hispaniclondon.files.wordpress.com/2011/01/anti-et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8581" y="4009242"/>
            <a:ext cx="4418474" cy="284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3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4702468"/>
            <a:ext cx="12192000" cy="2155532"/>
          </a:xfrm>
        </p:spPr>
        <p:txBody>
          <a:bodyPr>
            <a:normAutofit fontScale="92500" lnSpcReduction="10000"/>
          </a:bodyPr>
          <a:lstStyle/>
          <a:p>
            <a:pPr marL="0" indent="0" algn="just">
              <a:lnSpc>
                <a:spcPct val="110000"/>
              </a:lnSpc>
              <a:buNone/>
            </a:pPr>
            <a:r>
              <a:rPr lang="it-IT" sz="2200" dirty="0" smtClean="0">
                <a:latin typeface="Comic Sans MS" panose="030F0702030302020204" pitchFamily="66" charset="0"/>
              </a:rPr>
              <a:t>L’11 MARZO 2004 DIECI ZAINI RIEMPITI CON ESPLOSIVO FURONO FATTI ESPLODERE IN QUATTRO TRENI REGIONALI DI MADRID, PROPRIO NELL'ORA DI PUNTA, FRA LE 7:36 E LE 7:40.</a:t>
            </a:r>
          </a:p>
          <a:p>
            <a:pPr marL="0" indent="0" algn="just">
              <a:buNone/>
            </a:pPr>
            <a:r>
              <a:rPr lang="it-IT" sz="2200" dirty="0" smtClean="0">
                <a:latin typeface="Comic Sans MS" panose="030F0702030302020204" pitchFamily="66" charset="0"/>
              </a:rPr>
              <a:t>LA PIÙ COLPITA FU LA STAZIONE DI ATOCHA. </a:t>
            </a:r>
          </a:p>
          <a:p>
            <a:pPr marL="0" indent="0" algn="just">
              <a:buNone/>
            </a:pPr>
            <a:r>
              <a:rPr lang="it-IT" sz="2200" dirty="0" smtClean="0">
                <a:latin typeface="Comic Sans MS" panose="030F0702030302020204" pitchFamily="66" charset="0"/>
              </a:rPr>
              <a:t>IN TUTTO CI FURONO 191 MORTI E 2057 FERITI.</a:t>
            </a:r>
          </a:p>
          <a:p>
            <a:pPr marL="0" indent="0" algn="just">
              <a:buNone/>
            </a:pPr>
            <a:r>
              <a:rPr lang="it-IT" sz="2200" dirty="0" smtClean="0">
                <a:latin typeface="Comic Sans MS" panose="030F0702030302020204" pitchFamily="66" charset="0"/>
              </a:rPr>
              <a:t>L’ATTENTATO È STATO COMPIUTO DA TERRORISTI ISLAMICI.  </a:t>
            </a:r>
          </a:p>
          <a:p>
            <a:pPr marL="0" indent="0">
              <a:buNone/>
            </a:pPr>
            <a:endParaRPr lang="it-IT" dirty="0"/>
          </a:p>
        </p:txBody>
      </p:sp>
      <p:pic>
        <p:nvPicPr>
          <p:cNvPr id="2050" name="Picture 2" descr="http://contents.internazionale.it/wp-content/uploads/2014/03/20140311_081317_346331D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553" y="168225"/>
            <a:ext cx="6484376" cy="43313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5977"/>
            <a:ext cx="5258980" cy="395360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0" y="-17129"/>
            <a:ext cx="5346553" cy="523220"/>
          </a:xfrm>
          <a:prstGeom prst="rect">
            <a:avLst/>
          </a:prstGeom>
          <a:noFill/>
        </p:spPr>
        <p:txBody>
          <a:bodyPr wrap="square" rtlCol="0">
            <a:spAutoFit/>
          </a:bodyPr>
          <a:lstStyle/>
          <a:p>
            <a:r>
              <a:rPr lang="it-IT" sz="2800" dirty="0" smtClean="0">
                <a:latin typeface="Comic Sans MS" panose="030F0702030302020204" pitchFamily="66" charset="0"/>
              </a:rPr>
              <a:t>IL TERRORISMO ISLAMICO</a:t>
            </a:r>
            <a:endParaRPr lang="it-IT" sz="2800" dirty="0">
              <a:latin typeface="Comic Sans MS" panose="030F0702030302020204" pitchFamily="66" charset="0"/>
            </a:endParaRPr>
          </a:p>
        </p:txBody>
      </p:sp>
    </p:spTree>
    <p:extLst>
      <p:ext uri="{BB962C8B-B14F-4D97-AF65-F5344CB8AC3E}">
        <p14:creationId xmlns:p14="http://schemas.microsoft.com/office/powerpoint/2010/main" val="142946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i.ning.com/files/2Wu-N8t8bdXgHVmMDOGnevxtwC7goJ0YQaMTfVb*LPQYZ23FuztbwwncMhGGChYmXVUu6zGbpzcyEB9*tZ4FbIecPIqk6aKM/piberica_fis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2" y="115539"/>
            <a:ext cx="8293993" cy="674246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97026" y="399246"/>
            <a:ext cx="3580326" cy="6555641"/>
          </a:xfrm>
          <a:prstGeom prst="rect">
            <a:avLst/>
          </a:prstGeom>
          <a:noFill/>
        </p:spPr>
        <p:txBody>
          <a:bodyPr wrap="square" rtlCol="0">
            <a:spAutoFit/>
          </a:bodyPr>
          <a:lstStyle/>
          <a:p>
            <a:pPr algn="just"/>
            <a:r>
              <a:rPr lang="it-IT" sz="2000" dirty="0" smtClean="0">
                <a:latin typeface="Comic Sans MS" panose="030F0702030302020204" pitchFamily="66" charset="0"/>
              </a:rPr>
              <a:t>LA SPAGNA HA DUE ARCIPELAGHI:</a:t>
            </a:r>
          </a:p>
          <a:p>
            <a:pPr marL="342900" indent="-342900">
              <a:buFont typeface="Arial" panose="020B0604020202020204" pitchFamily="34" charset="0"/>
              <a:buChar char="•"/>
            </a:pPr>
            <a:r>
              <a:rPr lang="it-IT" sz="2000" dirty="0" smtClean="0">
                <a:latin typeface="Comic Sans MS" panose="030F0702030302020204" pitchFamily="66" charset="0"/>
              </a:rPr>
              <a:t>LE </a:t>
            </a:r>
            <a:r>
              <a:rPr lang="it-IT" sz="2000" dirty="0" smtClean="0">
                <a:solidFill>
                  <a:srgbClr val="FF0000"/>
                </a:solidFill>
                <a:latin typeface="Comic Sans MS" panose="030F0702030302020204" pitchFamily="66" charset="0"/>
              </a:rPr>
              <a:t>BALEARI</a:t>
            </a:r>
            <a:r>
              <a:rPr lang="it-IT" sz="2000" dirty="0" smtClean="0">
                <a:latin typeface="Comic Sans MS" panose="030F0702030302020204" pitchFamily="66" charset="0"/>
              </a:rPr>
              <a:t>, NEL MAR MEDITERRANEO, FORMATO DA 4 ISOLE PRINCIPALI: MALLORCA, MINORCA, IBIZA E FORMENTERA;</a:t>
            </a:r>
          </a:p>
          <a:p>
            <a:pPr marL="342900" indent="-342900">
              <a:buFont typeface="Arial" panose="020B0604020202020204" pitchFamily="34" charset="0"/>
              <a:buChar char="•"/>
            </a:pPr>
            <a:r>
              <a:rPr lang="it-IT" sz="2000" dirty="0" smtClean="0">
                <a:latin typeface="Comic Sans MS" panose="030F0702030302020204" pitchFamily="66" charset="0"/>
              </a:rPr>
              <a:t>LE </a:t>
            </a:r>
            <a:r>
              <a:rPr lang="it-IT" sz="2000" dirty="0" smtClean="0">
                <a:solidFill>
                  <a:srgbClr val="FF0000"/>
                </a:solidFill>
                <a:latin typeface="Comic Sans MS" panose="030F0702030302020204" pitchFamily="66" charset="0"/>
              </a:rPr>
              <a:t>CANARIE</a:t>
            </a:r>
            <a:r>
              <a:rPr lang="it-IT" sz="2000" dirty="0" smtClean="0">
                <a:latin typeface="Comic Sans MS" panose="030F0702030302020204" pitchFamily="66" charset="0"/>
              </a:rPr>
              <a:t>, NELL’OCEANO ATLANTICO, AL LARGO DEL MAROCCO, SCOPERTE DA CRISTOFORO COLOMBO NEL 1496 E FORMATE DA 5 ISOLE PRINCIPALI: GRAN CANARIA, LA PALMA, LANZAROTE, FUERTEVENTURA E TENERIFE.</a:t>
            </a:r>
            <a:endParaRPr lang="it-IT" sz="2000" dirty="0">
              <a:latin typeface="Comic Sans MS" panose="030F0702030302020204" pitchFamily="66" charset="0"/>
            </a:endParaRPr>
          </a:p>
        </p:txBody>
      </p:sp>
    </p:spTree>
    <p:extLst>
      <p:ext uri="{BB962C8B-B14F-4D97-AF65-F5344CB8AC3E}">
        <p14:creationId xmlns:p14="http://schemas.microsoft.com/office/powerpoint/2010/main" val="1268571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2F69E"/>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65185"/>
          </a:xfrm>
        </p:spPr>
        <p:txBody>
          <a:bodyPr>
            <a:normAutofit/>
          </a:bodyPr>
          <a:lstStyle/>
          <a:p>
            <a:pPr algn="ctr"/>
            <a:r>
              <a:rPr lang="it-IT" sz="3200" dirty="0" smtClean="0">
                <a:latin typeface="Comic Sans MS" panose="030F0702030302020204" pitchFamily="66" charset="0"/>
              </a:rPr>
              <a:t>LA POPOLAZIONE</a:t>
            </a:r>
            <a:endParaRPr lang="it-IT" sz="3200" dirty="0">
              <a:latin typeface="Comic Sans MS" panose="030F0702030302020204" pitchFamily="66" charset="0"/>
            </a:endParaRPr>
          </a:p>
        </p:txBody>
      </p:sp>
      <p:sp>
        <p:nvSpPr>
          <p:cNvPr id="4" name="Rettangolo arrotondato 3"/>
          <p:cNvSpPr/>
          <p:nvPr/>
        </p:nvSpPr>
        <p:spPr>
          <a:xfrm>
            <a:off x="721218" y="2263461"/>
            <a:ext cx="3361386" cy="193183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DENSITÀ DI POPOLAZIONE IRREGOLARE PER LE CARATTERISTCHE DI TERRITORIO E CLIMATICHE</a:t>
            </a:r>
            <a:endParaRPr lang="it-IT" dirty="0">
              <a:latin typeface="Comic Sans MS" panose="030F0702030302020204" pitchFamily="66" charset="0"/>
            </a:endParaRPr>
          </a:p>
        </p:txBody>
      </p:sp>
      <p:sp>
        <p:nvSpPr>
          <p:cNvPr id="5" name="Rettangolo arrotondato 4"/>
          <p:cNvSpPr/>
          <p:nvPr/>
        </p:nvSpPr>
        <p:spPr>
          <a:xfrm>
            <a:off x="238795" y="4971245"/>
            <a:ext cx="2342882" cy="15325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POPOLAZIONE CONCENTRATA SULLE COSTE E NEI CENTRI URBANI</a:t>
            </a:r>
            <a:endParaRPr lang="it-IT" dirty="0">
              <a:latin typeface="Comic Sans MS" panose="030F0702030302020204" pitchFamily="66" charset="0"/>
            </a:endParaRPr>
          </a:p>
        </p:txBody>
      </p:sp>
      <p:sp>
        <p:nvSpPr>
          <p:cNvPr id="6" name="Rettangolo arrotondato 5"/>
          <p:cNvSpPr/>
          <p:nvPr/>
        </p:nvSpPr>
        <p:spPr>
          <a:xfrm>
            <a:off x="2735687" y="4971245"/>
            <a:ext cx="2342882" cy="15325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AMPIE ZONE DISABITATE </a:t>
            </a:r>
            <a:endParaRPr lang="it-IT" dirty="0">
              <a:latin typeface="Comic Sans MS" panose="030F0702030302020204" pitchFamily="66" charset="0"/>
            </a:endParaRPr>
          </a:p>
        </p:txBody>
      </p:sp>
      <p:cxnSp>
        <p:nvCxnSpPr>
          <p:cNvPr id="8" name="Connettore 2 7"/>
          <p:cNvCxnSpPr>
            <a:stCxn id="4" idx="2"/>
            <a:endCxn id="5" idx="0"/>
          </p:cNvCxnSpPr>
          <p:nvPr/>
        </p:nvCxnSpPr>
        <p:spPr>
          <a:xfrm flipH="1">
            <a:off x="1410236" y="4195292"/>
            <a:ext cx="991675" cy="775953"/>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a:stCxn id="4" idx="2"/>
            <a:endCxn id="6" idx="0"/>
          </p:cNvCxnSpPr>
          <p:nvPr/>
        </p:nvCxnSpPr>
        <p:spPr>
          <a:xfrm>
            <a:off x="2401911" y="4195292"/>
            <a:ext cx="1505217" cy="775953"/>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a:stCxn id="2" idx="2"/>
          </p:cNvCxnSpPr>
          <p:nvPr/>
        </p:nvCxnSpPr>
        <p:spPr>
          <a:xfrm flipH="1">
            <a:off x="3445100" y="1030310"/>
            <a:ext cx="2650900" cy="11526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ttangolo arrotondato 13"/>
          <p:cNvSpPr/>
          <p:nvPr/>
        </p:nvSpPr>
        <p:spPr>
          <a:xfrm>
            <a:off x="4679324" y="2305319"/>
            <a:ext cx="2833352" cy="130720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sz="2000" dirty="0" smtClean="0">
                <a:latin typeface="Comic Sans MS" panose="030F0702030302020204" pitchFamily="66" charset="0"/>
              </a:rPr>
              <a:t>INVECCHIAMENTO</a:t>
            </a:r>
          </a:p>
          <a:p>
            <a:pPr algn="ctr"/>
            <a:r>
              <a:rPr lang="it-IT" sz="2000" dirty="0" smtClean="0">
                <a:latin typeface="Comic Sans MS" panose="030F0702030302020204" pitchFamily="66" charset="0"/>
              </a:rPr>
              <a:t>(ETÀ MEDIA 40 ANNI)</a:t>
            </a:r>
          </a:p>
          <a:p>
            <a:pPr algn="ctr"/>
            <a:r>
              <a:rPr lang="it-IT" sz="2000" dirty="0" smtClean="0">
                <a:latin typeface="Comic Sans MS" panose="030F0702030302020204" pitchFamily="66" charset="0"/>
              </a:rPr>
              <a:t>F 84   M 78</a:t>
            </a:r>
            <a:endParaRPr lang="it-IT" sz="2000" dirty="0">
              <a:latin typeface="Comic Sans MS" panose="030F0702030302020204" pitchFamily="66" charset="0"/>
            </a:endParaRPr>
          </a:p>
        </p:txBody>
      </p:sp>
      <p:sp>
        <p:nvSpPr>
          <p:cNvPr id="15" name="Rettangolo arrotondato 14"/>
          <p:cNvSpPr/>
          <p:nvPr/>
        </p:nvSpPr>
        <p:spPr>
          <a:xfrm>
            <a:off x="8253211" y="2305319"/>
            <a:ext cx="2833352" cy="15773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sz="2000" dirty="0" smtClean="0">
                <a:latin typeface="Comic Sans MS" panose="030F0702030302020204" pitchFamily="66" charset="0"/>
              </a:rPr>
              <a:t>IMMIGRAZIONE</a:t>
            </a:r>
          </a:p>
          <a:p>
            <a:pPr algn="ctr"/>
            <a:r>
              <a:rPr lang="it-IT" sz="2000" dirty="0" smtClean="0">
                <a:latin typeface="Comic Sans MS" panose="030F0702030302020204" pitchFamily="66" charset="0"/>
              </a:rPr>
              <a:t>(INTENSA NEGLI ANNI ‘80)</a:t>
            </a:r>
          </a:p>
          <a:p>
            <a:pPr algn="ctr"/>
            <a:r>
              <a:rPr lang="it-IT" sz="2000" dirty="0" smtClean="0">
                <a:latin typeface="Comic Sans MS" panose="030F0702030302020204" pitchFamily="66" charset="0"/>
              </a:rPr>
              <a:t>11,6%</a:t>
            </a:r>
          </a:p>
        </p:txBody>
      </p:sp>
      <p:sp>
        <p:nvSpPr>
          <p:cNvPr id="20" name="Rettangolo arrotondato 19"/>
          <p:cNvSpPr/>
          <p:nvPr/>
        </p:nvSpPr>
        <p:spPr>
          <a:xfrm>
            <a:off x="7125145" y="4887534"/>
            <a:ext cx="2342882" cy="15325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DAL MAROCCO</a:t>
            </a:r>
            <a:endParaRPr lang="it-IT" dirty="0">
              <a:latin typeface="Comic Sans MS" panose="030F0702030302020204" pitchFamily="66" charset="0"/>
            </a:endParaRPr>
          </a:p>
        </p:txBody>
      </p:sp>
      <p:sp>
        <p:nvSpPr>
          <p:cNvPr id="21" name="Rettangolo arrotondato 20"/>
          <p:cNvSpPr/>
          <p:nvPr/>
        </p:nvSpPr>
        <p:spPr>
          <a:xfrm>
            <a:off x="9713262" y="4887534"/>
            <a:ext cx="2342882" cy="15325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DALL’AMERICA LATINA</a:t>
            </a:r>
            <a:endParaRPr lang="it-IT" dirty="0">
              <a:latin typeface="Comic Sans MS" panose="030F0702030302020204" pitchFamily="66" charset="0"/>
            </a:endParaRPr>
          </a:p>
        </p:txBody>
      </p:sp>
      <p:cxnSp>
        <p:nvCxnSpPr>
          <p:cNvPr id="23" name="Connettore 2 22"/>
          <p:cNvCxnSpPr>
            <a:stCxn id="15" idx="2"/>
            <a:endCxn id="20" idx="0"/>
          </p:cNvCxnSpPr>
          <p:nvPr/>
        </p:nvCxnSpPr>
        <p:spPr>
          <a:xfrm flipH="1">
            <a:off x="8296586" y="3882683"/>
            <a:ext cx="1373301" cy="1004851"/>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15" idx="2"/>
            <a:endCxn id="21" idx="0"/>
          </p:cNvCxnSpPr>
          <p:nvPr/>
        </p:nvCxnSpPr>
        <p:spPr>
          <a:xfrm>
            <a:off x="9669887" y="3882683"/>
            <a:ext cx="1214816" cy="1004851"/>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2" idx="2"/>
            <a:endCxn id="14" idx="0"/>
          </p:cNvCxnSpPr>
          <p:nvPr/>
        </p:nvCxnSpPr>
        <p:spPr>
          <a:xfrm>
            <a:off x="6096000" y="1030310"/>
            <a:ext cx="0" cy="12750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2" idx="2"/>
            <a:endCxn id="15" idx="0"/>
          </p:cNvCxnSpPr>
          <p:nvPr/>
        </p:nvCxnSpPr>
        <p:spPr>
          <a:xfrm>
            <a:off x="6096000" y="1030310"/>
            <a:ext cx="3573887" cy="12750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35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44699" y="0"/>
            <a:ext cx="11642501" cy="1325563"/>
          </a:xfrm>
        </p:spPr>
        <p:txBody>
          <a:bodyPr>
            <a:normAutofit/>
          </a:bodyPr>
          <a:lstStyle/>
          <a:p>
            <a:r>
              <a:rPr lang="it-IT" sz="2000" dirty="0" smtClean="0">
                <a:latin typeface="Comic Sans MS" panose="030F0702030302020204" pitchFamily="66" charset="0"/>
              </a:rPr>
              <a:t>LA LINGUA UFFICIALE È LO SPAGNOLO (CASTIGLIANO), MA SONO RICONOSCIUTE ANCHE IL CATALANO, IL GALIZIANO E IL BASCO</a:t>
            </a:r>
            <a:endParaRPr lang="it-IT" sz="2000" dirty="0">
              <a:latin typeface="Comic Sans MS" panose="030F0702030302020204" pitchFamily="66" charset="0"/>
            </a:endParaRPr>
          </a:p>
        </p:txBody>
      </p:sp>
      <p:pic>
        <p:nvPicPr>
          <p:cNvPr id="1026" name="Picture 2" descr="http://www.stampalibera.com/wp-content/uploads/2011/06/spag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276" y="2170827"/>
            <a:ext cx="4867873" cy="4101184"/>
          </a:xfrm>
          <a:prstGeom prst="rect">
            <a:avLst/>
          </a:prstGeom>
          <a:noFill/>
          <a:extLst>
            <a:ext uri="{909E8E84-426E-40DD-AFC4-6F175D3DCCD1}">
              <a14:hiddenFill xmlns:a14="http://schemas.microsoft.com/office/drawing/2010/main">
                <a:solidFill>
                  <a:srgbClr val="FFFFFF"/>
                </a:solidFill>
              </a14:hiddenFill>
            </a:ext>
          </a:extLst>
        </p:spPr>
      </p:pic>
      <p:sp>
        <p:nvSpPr>
          <p:cNvPr id="5" name="Ovale 4"/>
          <p:cNvSpPr/>
          <p:nvPr/>
        </p:nvSpPr>
        <p:spPr>
          <a:xfrm>
            <a:off x="9453092" y="3133857"/>
            <a:ext cx="2137893" cy="14037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CATALANO</a:t>
            </a:r>
            <a:endParaRPr lang="it-IT" dirty="0">
              <a:latin typeface="Comic Sans MS" panose="030F0702030302020204" pitchFamily="66" charset="0"/>
            </a:endParaRPr>
          </a:p>
        </p:txBody>
      </p:sp>
      <p:cxnSp>
        <p:nvCxnSpPr>
          <p:cNvPr id="7" name="Connettore 2 6"/>
          <p:cNvCxnSpPr>
            <a:stCxn id="5" idx="2"/>
          </p:cNvCxnSpPr>
          <p:nvPr/>
        </p:nvCxnSpPr>
        <p:spPr>
          <a:xfrm flipH="1" flipV="1">
            <a:off x="7843236" y="3334554"/>
            <a:ext cx="1609856" cy="501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a:stCxn id="5" idx="2"/>
          </p:cNvCxnSpPr>
          <p:nvPr/>
        </p:nvCxnSpPr>
        <p:spPr>
          <a:xfrm flipH="1" flipV="1">
            <a:off x="6761410" y="3622886"/>
            <a:ext cx="2691682" cy="212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a:stCxn id="5" idx="2"/>
          </p:cNvCxnSpPr>
          <p:nvPr/>
        </p:nvCxnSpPr>
        <p:spPr>
          <a:xfrm flipH="1">
            <a:off x="7991342" y="3835756"/>
            <a:ext cx="1461750" cy="212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5" idx="2"/>
          </p:cNvCxnSpPr>
          <p:nvPr/>
        </p:nvCxnSpPr>
        <p:spPr>
          <a:xfrm flipH="1">
            <a:off x="7559900" y="3835756"/>
            <a:ext cx="1893192" cy="9902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e 15"/>
          <p:cNvSpPr/>
          <p:nvPr/>
        </p:nvSpPr>
        <p:spPr>
          <a:xfrm>
            <a:off x="117806" y="1756171"/>
            <a:ext cx="2599635" cy="14231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GALIZIANO</a:t>
            </a:r>
          </a:p>
          <a:p>
            <a:pPr algn="ctr"/>
            <a:r>
              <a:rPr lang="it-IT" dirty="0" smtClean="0">
                <a:latin typeface="Comic Sans MS" panose="030F0702030302020204" pitchFamily="66" charset="0"/>
              </a:rPr>
              <a:t>(VARIANTE DEL PORTOGHESE)</a:t>
            </a:r>
            <a:endParaRPr lang="it-IT" dirty="0">
              <a:latin typeface="Comic Sans MS" panose="030F0702030302020204" pitchFamily="66" charset="0"/>
            </a:endParaRPr>
          </a:p>
        </p:txBody>
      </p:sp>
      <p:cxnSp>
        <p:nvCxnSpPr>
          <p:cNvPr id="17" name="Connettore 2 16"/>
          <p:cNvCxnSpPr>
            <a:stCxn id="16" idx="6"/>
          </p:cNvCxnSpPr>
          <p:nvPr/>
        </p:nvCxnSpPr>
        <p:spPr>
          <a:xfrm>
            <a:off x="2717441" y="2467729"/>
            <a:ext cx="1367058" cy="320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e 18"/>
          <p:cNvSpPr/>
          <p:nvPr/>
        </p:nvSpPr>
        <p:spPr>
          <a:xfrm>
            <a:off x="7991341" y="734095"/>
            <a:ext cx="1751526" cy="14037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BASCO</a:t>
            </a:r>
            <a:endParaRPr lang="it-IT" dirty="0">
              <a:latin typeface="Comic Sans MS" panose="030F0702030302020204" pitchFamily="66" charset="0"/>
            </a:endParaRPr>
          </a:p>
        </p:txBody>
      </p:sp>
      <p:cxnSp>
        <p:nvCxnSpPr>
          <p:cNvPr id="24" name="Connettore 2 23"/>
          <p:cNvCxnSpPr/>
          <p:nvPr/>
        </p:nvCxnSpPr>
        <p:spPr>
          <a:xfrm flipH="1">
            <a:off x="6645499" y="1429555"/>
            <a:ext cx="1345842" cy="8371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7147775" y="1450538"/>
            <a:ext cx="843566" cy="10716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e 27"/>
          <p:cNvSpPr/>
          <p:nvPr/>
        </p:nvSpPr>
        <p:spPr>
          <a:xfrm>
            <a:off x="117806" y="4321452"/>
            <a:ext cx="2717441" cy="14037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latin typeface="Comic Sans MS" panose="030F0702030302020204" pitchFamily="66" charset="0"/>
              </a:rPr>
              <a:t>CASTIGLIANO</a:t>
            </a:r>
            <a:endParaRPr lang="it-IT" dirty="0">
              <a:latin typeface="Comic Sans MS" panose="030F0702030302020204" pitchFamily="66" charset="0"/>
            </a:endParaRPr>
          </a:p>
        </p:txBody>
      </p:sp>
      <p:cxnSp>
        <p:nvCxnSpPr>
          <p:cNvPr id="29" name="Connettore 2 28"/>
          <p:cNvCxnSpPr>
            <a:stCxn id="28" idx="6"/>
          </p:cNvCxnSpPr>
          <p:nvPr/>
        </p:nvCxnSpPr>
        <p:spPr>
          <a:xfrm flipV="1">
            <a:off x="2835247" y="4395157"/>
            <a:ext cx="2949263" cy="628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64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gostinomappe.com/mappe/GEOGRAFIA-SPAGNA-ECONOMIA-PRIM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8474"/>
            <a:ext cx="13036494" cy="67595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a:xfrm flipV="1">
            <a:off x="7934178" y="1223889"/>
            <a:ext cx="1055076" cy="998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ttangolo arrotondato 5"/>
          <p:cNvSpPr/>
          <p:nvPr/>
        </p:nvSpPr>
        <p:spPr>
          <a:xfrm>
            <a:off x="8989254" y="689318"/>
            <a:ext cx="3202746" cy="67524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dirty="0" smtClean="0">
                <a:latin typeface="Comic Sans MS" panose="030F0702030302020204" pitchFamily="66" charset="0"/>
              </a:rPr>
              <a:t>ABBONDANZA DI CARBONE E PRESENZA DI URANIO</a:t>
            </a:r>
            <a:endParaRPr lang="it-IT" sz="1600" dirty="0">
              <a:latin typeface="Comic Sans MS" panose="030F0702030302020204" pitchFamily="66" charset="0"/>
            </a:endParaRPr>
          </a:p>
        </p:txBody>
      </p:sp>
      <p:sp>
        <p:nvSpPr>
          <p:cNvPr id="9" name="Rettangolo arrotondato 8"/>
          <p:cNvSpPr/>
          <p:nvPr/>
        </p:nvSpPr>
        <p:spPr>
          <a:xfrm>
            <a:off x="829994" y="1026942"/>
            <a:ext cx="1955825" cy="914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dirty="0" smtClean="0">
                <a:latin typeface="Comic Sans MS" panose="030F0702030302020204" pitchFamily="66" charset="0"/>
              </a:rPr>
              <a:t>OCCUPA IL 4,1% DEGLI OCCUPATI</a:t>
            </a:r>
            <a:endParaRPr lang="it-IT" dirty="0">
              <a:latin typeface="Comic Sans MS" panose="030F0702030302020204" pitchFamily="66" charset="0"/>
            </a:endParaRPr>
          </a:p>
        </p:txBody>
      </p:sp>
    </p:spTree>
    <p:extLst>
      <p:ext uri="{BB962C8B-B14F-4D97-AF65-F5344CB8AC3E}">
        <p14:creationId xmlns:p14="http://schemas.microsoft.com/office/powerpoint/2010/main" val="416732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gostinomappe.com/mappe/2%20MEDIA-GEOGRAFIA-SPAGNA-ECONOMIA-SETTORE-SECOND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77" y="201417"/>
            <a:ext cx="10943834" cy="644318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arrotondato 3"/>
          <p:cNvSpPr/>
          <p:nvPr/>
        </p:nvSpPr>
        <p:spPr>
          <a:xfrm>
            <a:off x="9706709" y="4487593"/>
            <a:ext cx="2307100" cy="21570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it-IT" dirty="0" smtClean="0">
                <a:latin typeface="Comic Sans MS" panose="030F0702030302020204" pitchFamily="66" charset="0"/>
              </a:rPr>
              <a:t>TRE POLI INDUSTRIALI:</a:t>
            </a:r>
          </a:p>
          <a:p>
            <a:pPr marL="285750" indent="-285750" algn="just">
              <a:buFontTx/>
              <a:buChar char="-"/>
            </a:pPr>
            <a:r>
              <a:rPr lang="it-IT" dirty="0" smtClean="0">
                <a:latin typeface="Comic Sans MS" panose="030F0702030302020204" pitchFamily="66" charset="0"/>
              </a:rPr>
              <a:t>BILBAO E SANTANDER</a:t>
            </a:r>
          </a:p>
          <a:p>
            <a:pPr marL="285750" indent="-285750" algn="just">
              <a:buFontTx/>
              <a:buChar char="-"/>
            </a:pPr>
            <a:r>
              <a:rPr lang="it-IT" dirty="0" smtClean="0">
                <a:latin typeface="Comic Sans MS" panose="030F0702030302020204" pitchFamily="66" charset="0"/>
              </a:rPr>
              <a:t>MADRID</a:t>
            </a:r>
          </a:p>
          <a:p>
            <a:pPr marL="285750" indent="-285750" algn="just">
              <a:buFontTx/>
              <a:buChar char="-"/>
            </a:pPr>
            <a:r>
              <a:rPr lang="it-IT" dirty="0" smtClean="0">
                <a:latin typeface="Comic Sans MS" panose="030F0702030302020204" pitchFamily="66" charset="0"/>
              </a:rPr>
              <a:t>BARCELLONA</a:t>
            </a:r>
            <a:endParaRPr lang="it-IT" dirty="0">
              <a:latin typeface="Comic Sans MS" panose="030F0702030302020204" pitchFamily="66" charset="0"/>
            </a:endParaRPr>
          </a:p>
        </p:txBody>
      </p:sp>
      <p:sp>
        <p:nvSpPr>
          <p:cNvPr id="6" name="Rettangolo arrotondato 5"/>
          <p:cNvSpPr/>
          <p:nvPr/>
        </p:nvSpPr>
        <p:spPr>
          <a:xfrm>
            <a:off x="3643533" y="731519"/>
            <a:ext cx="1842868" cy="71745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sz="1400" dirty="0" smtClean="0">
                <a:latin typeface="Comic Sans MS" panose="030F0702030302020204" pitchFamily="66" charset="0"/>
              </a:rPr>
              <a:t>OCCUPA IL 19,9% DEGLI OCCUPATI</a:t>
            </a:r>
            <a:endParaRPr lang="it-IT" sz="1400" dirty="0">
              <a:latin typeface="Comic Sans MS" panose="030F0702030302020204" pitchFamily="66" charset="0"/>
            </a:endParaRPr>
          </a:p>
        </p:txBody>
      </p:sp>
    </p:spTree>
    <p:extLst>
      <p:ext uri="{BB962C8B-B14F-4D97-AF65-F5344CB8AC3E}">
        <p14:creationId xmlns:p14="http://schemas.microsoft.com/office/powerpoint/2010/main" val="2274982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gostinomappe.com/mappe/GEOGRAFIA-SPAGNA-ECONOMIA-SETTORE-TERZI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04" y="315668"/>
            <a:ext cx="11799892" cy="625394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arrotondato 3"/>
          <p:cNvSpPr/>
          <p:nvPr/>
        </p:nvSpPr>
        <p:spPr>
          <a:xfrm>
            <a:off x="99305" y="3442640"/>
            <a:ext cx="2446948" cy="914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dirty="0" smtClean="0">
                <a:latin typeface="Comic Sans MS" panose="030F0702030302020204" pitchFamily="66" charset="0"/>
              </a:rPr>
              <a:t>SECONDO PAESE PIÙ VISITATO DOPO LA FRANCIA</a:t>
            </a:r>
            <a:endParaRPr lang="it-IT" dirty="0">
              <a:latin typeface="Comic Sans MS" panose="030F0702030302020204" pitchFamily="66" charset="0"/>
            </a:endParaRPr>
          </a:p>
        </p:txBody>
      </p:sp>
      <p:sp>
        <p:nvSpPr>
          <p:cNvPr id="5" name="Rettangolo arrotondato 4"/>
          <p:cNvSpPr/>
          <p:nvPr/>
        </p:nvSpPr>
        <p:spPr>
          <a:xfrm>
            <a:off x="815926" y="2321170"/>
            <a:ext cx="1955825" cy="914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dirty="0" smtClean="0">
                <a:latin typeface="Comic Sans MS" panose="030F0702030302020204" pitchFamily="66" charset="0"/>
              </a:rPr>
              <a:t>OCCUPA IL 76% DEGLI OCCUPATI</a:t>
            </a:r>
            <a:endParaRPr lang="it-IT" dirty="0">
              <a:latin typeface="Comic Sans MS" panose="030F0702030302020204" pitchFamily="66" charset="0"/>
            </a:endParaRPr>
          </a:p>
        </p:txBody>
      </p:sp>
    </p:spTree>
    <p:extLst>
      <p:ext uri="{BB962C8B-B14F-4D97-AF65-F5344CB8AC3E}">
        <p14:creationId xmlns:p14="http://schemas.microsoft.com/office/powerpoint/2010/main" val="3716965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rtdreamguide.com/spagna/img/map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827" y="0"/>
            <a:ext cx="6760173" cy="6694220"/>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p:cNvSpPr/>
          <p:nvPr/>
        </p:nvSpPr>
        <p:spPr>
          <a:xfrm>
            <a:off x="7962314" y="1899138"/>
            <a:ext cx="1688123" cy="914400"/>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7118252" y="2934115"/>
            <a:ext cx="1688123" cy="914400"/>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5627077" y="4304714"/>
            <a:ext cx="1491175" cy="743242"/>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5908431" y="717452"/>
            <a:ext cx="1209821" cy="570399"/>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5644985" y="2477916"/>
            <a:ext cx="1585810" cy="792822"/>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4149968" y="4417255"/>
            <a:ext cx="1097281" cy="630702"/>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6499274" y="1941012"/>
            <a:ext cx="1463039" cy="536904"/>
          </a:xfrm>
          <a:prstGeom prst="ellipse">
            <a:avLst/>
          </a:prstGeom>
          <a:no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0" y="94180"/>
            <a:ext cx="5420751" cy="2585323"/>
          </a:xfrm>
          <a:prstGeom prst="rect">
            <a:avLst/>
          </a:prstGeom>
          <a:noFill/>
        </p:spPr>
        <p:txBody>
          <a:bodyPr wrap="square" rtlCol="0">
            <a:spAutoFit/>
          </a:bodyPr>
          <a:lstStyle/>
          <a:p>
            <a:pPr algn="just"/>
            <a:r>
              <a:rPr lang="it-IT" dirty="0" smtClean="0">
                <a:solidFill>
                  <a:srgbClr val="FF0000"/>
                </a:solidFill>
                <a:latin typeface="Comic Sans MS" panose="030F0702030302020204" pitchFamily="66" charset="0"/>
              </a:rPr>
              <a:t>BILBAO</a:t>
            </a:r>
          </a:p>
          <a:p>
            <a:pPr algn="just"/>
            <a:r>
              <a:rPr lang="it-IT" dirty="0" smtClean="0">
                <a:latin typeface="Comic Sans MS" panose="030F0702030302020204" pitchFamily="66" charset="0"/>
              </a:rPr>
              <a:t>È LA CITTÀ PIÙ GRANDE DEL PAESE BASCO.</a:t>
            </a:r>
          </a:p>
          <a:p>
            <a:pPr algn="just"/>
            <a:r>
              <a:rPr lang="it-IT" dirty="0" smtClean="0">
                <a:latin typeface="Comic Sans MS" panose="030F0702030302020204" pitchFamily="66" charset="0"/>
              </a:rPr>
              <a:t>QUI HA SEDE, DAL 1996, L'AGENZIA EUROPEA PER LA SICUREZZA E LA SALUTE SUL LAVORO (OSHA), L'ORGANISMO DELL'UNIONE EUROPEA CHE HA COME OBIETTIVO QUELLO DI RENDERE I LUOGHI DI LAVORO PIÙ SICURI, PRODUTTIVI E SALUTARI.</a:t>
            </a:r>
            <a:endParaRPr lang="it-IT" dirty="0">
              <a:latin typeface="Comic Sans MS" panose="030F0702030302020204" pitchFamily="66" charset="0"/>
            </a:endParaRPr>
          </a:p>
        </p:txBody>
      </p:sp>
      <p:pic>
        <p:nvPicPr>
          <p:cNvPr id="1026" name="Picture 2" descr="http://claeh.edu.uy/cultura/images/stories/LGCEC/Museo-Guggenheim-Bilbao-Arqh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 y="2774285"/>
            <a:ext cx="5416229" cy="401411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0" y="6419068"/>
            <a:ext cx="3418412" cy="369332"/>
          </a:xfrm>
          <a:prstGeom prst="rect">
            <a:avLst/>
          </a:prstGeom>
          <a:noFill/>
        </p:spPr>
        <p:txBody>
          <a:bodyPr wrap="square" rtlCol="0">
            <a:spAutoFit/>
          </a:bodyPr>
          <a:lstStyle/>
          <a:p>
            <a:pPr algn="r"/>
            <a:r>
              <a:rPr lang="it-IT" dirty="0" smtClean="0">
                <a:solidFill>
                  <a:srgbClr val="FF0000"/>
                </a:solidFill>
                <a:latin typeface="Comic Sans MS" panose="030F0702030302020204" pitchFamily="66" charset="0"/>
              </a:rPr>
              <a:t>MUSEO GUGGENHEIM</a:t>
            </a:r>
            <a:endParaRPr lang="it-IT"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649942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4winds.it/img/immagini_viaggi/2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230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antoreviaggi.it/wp-content/uploads/2013/06/valen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572" y="1"/>
            <a:ext cx="4067428" cy="33098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valen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829693"/>
            <a:ext cx="3048000" cy="20283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golfrevue.at/wordpress/wp-content/uploads/GolfandCity-Valenci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574" y="3258835"/>
            <a:ext cx="3215425" cy="192925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2253803" y="244699"/>
            <a:ext cx="5306096" cy="584775"/>
          </a:xfrm>
          <a:prstGeom prst="rect">
            <a:avLst/>
          </a:prstGeom>
          <a:noFill/>
        </p:spPr>
        <p:txBody>
          <a:bodyPr wrap="square" rtlCol="0">
            <a:spAutoFit/>
          </a:bodyPr>
          <a:lstStyle/>
          <a:p>
            <a:pPr algn="ctr"/>
            <a:r>
              <a:rPr lang="it-IT" sz="3200" dirty="0" smtClean="0">
                <a:solidFill>
                  <a:srgbClr val="FF0000"/>
                </a:solidFill>
                <a:latin typeface="Comic Sans MS" panose="030F0702030302020204" pitchFamily="66" charset="0"/>
              </a:rPr>
              <a:t>VALENCIA</a:t>
            </a:r>
            <a:endParaRPr lang="it-IT"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3590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viaggi-brevi.com/wp-content/uploads/2014/07/siviglia-itiner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33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evillaofficialtours.com/wp-content/uploads/2014/09/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993379" y="0"/>
            <a:ext cx="3198620" cy="27560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reskytnew.s3.amazonaws.com/373/plato-visitassevilla-visitas-sevilla-6692_pp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2756079"/>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Risultati immagini per siviglia plaza de tor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10" descr="Risultati immagini per siviglia plaza de tor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84" name="Picture 12" descr="Risultati immagini per siviglia plaza de tor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5387" y="5613578"/>
            <a:ext cx="3316611" cy="124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305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4105" y="130799"/>
            <a:ext cx="2909552" cy="2604707"/>
          </a:xfrm>
        </p:spPr>
        <p:txBody>
          <a:bodyPr>
            <a:normAutofit lnSpcReduction="10000"/>
          </a:bodyPr>
          <a:lstStyle/>
          <a:p>
            <a:pPr marL="0" indent="0">
              <a:buNone/>
            </a:pPr>
            <a:r>
              <a:rPr lang="it-IT" sz="2000" dirty="0" smtClean="0">
                <a:solidFill>
                  <a:srgbClr val="FF0000"/>
                </a:solidFill>
                <a:latin typeface="Comic Sans MS" panose="030F0702030302020204" pitchFamily="66" charset="0"/>
              </a:rPr>
              <a:t>MADRID</a:t>
            </a:r>
          </a:p>
          <a:p>
            <a:pPr marL="0" indent="0" algn="just">
              <a:buNone/>
            </a:pPr>
            <a:r>
              <a:rPr lang="it-IT" sz="2000" dirty="0" smtClean="0">
                <a:latin typeface="Comic Sans MS" panose="030F0702030302020204" pitchFamily="66" charset="0"/>
              </a:rPr>
              <a:t>È LA CAPITALE DELLA SPAGNA. CON I SUOI CIRCA 6,5 MILIONI DI ABITANTI, È LA TERZA CITTÀ PIÙ POPOLOSA DELLA UE.</a:t>
            </a:r>
            <a:endParaRPr lang="it-IT" sz="2000" dirty="0">
              <a:latin typeface="Comic Sans MS" panose="030F0702030302020204" pitchFamily="66" charset="0"/>
            </a:endParaRPr>
          </a:p>
        </p:txBody>
      </p:sp>
      <p:pic>
        <p:nvPicPr>
          <p:cNvPr id="4098" name="Picture 2" descr="Risultati immagini per madrid puerta del s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20" y="2622861"/>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0/0b/El_oso_y_el_madro%C3%B1o_de_la_Puerta_del_Sol,_Madrid.jpg/220px-El_oso_y_el_madro%C3%B1o_de_la_Puerta_del_Sol,_Madri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705"/>
          <a:stretch/>
        </p:blipFill>
        <p:spPr bwMode="auto">
          <a:xfrm>
            <a:off x="422320" y="4365937"/>
            <a:ext cx="2095500" cy="24920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pain.info/export/sites/spaininfo/comun/carrusel-recursos/reportajes/RE_280005.jpg_3692725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352" y="-28933"/>
            <a:ext cx="9035648" cy="36799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viaggiareinsieme.it/_img_sez/1120-1-grande-3-stagno-buen-retiro-madri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352" y="3547641"/>
            <a:ext cx="4455062" cy="331035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i.telegraph.co.uk/multimedia/archive/01746/madrid-prado_1746183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427" y="3547640"/>
            <a:ext cx="4655573" cy="3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21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famoushostels.com/wp-content/uploads/Barcelona-sum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53500" cy="419100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613116" y="306314"/>
            <a:ext cx="2664655" cy="622153"/>
          </a:xfrm>
        </p:spPr>
        <p:txBody>
          <a:bodyPr/>
          <a:lstStyle/>
          <a:p>
            <a:pPr marL="0" indent="0">
              <a:buNone/>
            </a:pPr>
            <a:r>
              <a:rPr lang="it-IT" dirty="0" smtClean="0">
                <a:latin typeface="Comic Sans MS" panose="030F0702030302020204" pitchFamily="66" charset="0"/>
              </a:rPr>
              <a:t>BARCELLONA</a:t>
            </a:r>
            <a:endParaRPr lang="it-IT" dirty="0">
              <a:latin typeface="Comic Sans MS" panose="030F0702030302020204" pitchFamily="66" charset="0"/>
            </a:endParaRPr>
          </a:p>
        </p:txBody>
      </p:sp>
      <p:pic>
        <p:nvPicPr>
          <p:cNvPr id="5126" name="Picture 6" descr="http://4.bp.blogspot.com/-jLtLjNBJwRE/T5JfQGORXdI/AAAAAAAADzg/UbWKXOt-qs4/s1600/sagrada_familia+barcellona.jpg"/>
          <p:cNvPicPr>
            <a:picLocks noChangeAspect="1" noChangeArrowheads="1"/>
          </p:cNvPicPr>
          <p:nvPr/>
        </p:nvPicPr>
        <p:blipFill rotWithShape="1">
          <a:blip r:embed="rId3">
            <a:extLst>
              <a:ext uri="{28A0092B-C50C-407E-A947-70E740481C1C}">
                <a14:useLocalDpi xmlns:a14="http://schemas.microsoft.com/office/drawing/2010/main" val="0"/>
              </a:ext>
            </a:extLst>
          </a:blip>
          <a:srcRect b="3998"/>
          <a:stretch/>
        </p:blipFill>
        <p:spPr bwMode="auto">
          <a:xfrm>
            <a:off x="8277295" y="0"/>
            <a:ext cx="3914705" cy="68931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torinofashionbloggers.files.wordpress.com/2014/03/barcellona-le-fontane-magiche-in-giall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969" y="4154076"/>
            <a:ext cx="4127326" cy="274423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ilturista.info/myTurista/files/613/Mosaico_Miro_Rambla_Barcellona_Spag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54076"/>
            <a:ext cx="4174394" cy="277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2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437882"/>
            <a:ext cx="10515600" cy="5739081"/>
          </a:xfrm>
        </p:spPr>
        <p:txBody>
          <a:bodyPr>
            <a:normAutofit/>
          </a:bodyPr>
          <a:lstStyle/>
          <a:p>
            <a:pPr marL="0" indent="0">
              <a:lnSpc>
                <a:spcPct val="150000"/>
              </a:lnSpc>
              <a:buNone/>
            </a:pPr>
            <a:r>
              <a:rPr lang="it-IT" sz="2000" dirty="0" smtClean="0">
                <a:latin typeface="Comic Sans MS" panose="030F0702030302020204" pitchFamily="66" charset="0"/>
              </a:rPr>
              <a:t>IL TERRITORIO SPAGNOLO È PREVALENTEMENTE MONTUOSO.</a:t>
            </a:r>
          </a:p>
          <a:p>
            <a:pPr marL="0" indent="0">
              <a:lnSpc>
                <a:spcPct val="150000"/>
              </a:lnSpc>
              <a:buNone/>
            </a:pPr>
            <a:r>
              <a:rPr lang="it-IT" sz="2000" dirty="0" smtClean="0">
                <a:latin typeface="Comic Sans MS" panose="030F0702030302020204" pitchFamily="66" charset="0"/>
              </a:rPr>
              <a:t>AL CENTRO SI TROVA UN VASTO ALTOPIANO, LA </a:t>
            </a:r>
            <a:r>
              <a:rPr lang="it-IT" sz="2000" dirty="0" smtClean="0">
                <a:solidFill>
                  <a:srgbClr val="FF0000"/>
                </a:solidFill>
                <a:latin typeface="Comic Sans MS" panose="030F0702030302020204" pitchFamily="66" charset="0"/>
              </a:rPr>
              <a:t>MESETA</a:t>
            </a:r>
            <a:r>
              <a:rPr lang="it-IT" sz="2000" dirty="0" smtClean="0">
                <a:latin typeface="Comic Sans MS" panose="030F0702030302020204" pitchFamily="66" charset="0"/>
              </a:rPr>
              <a:t>, DIVISA A METÀ DAL MASSICCIO CENTRALE.</a:t>
            </a:r>
          </a:p>
          <a:p>
            <a:pPr marL="0" indent="0">
              <a:lnSpc>
                <a:spcPct val="150000"/>
              </a:lnSpc>
              <a:buNone/>
            </a:pPr>
            <a:r>
              <a:rPr lang="it-IT" sz="2000" dirty="0" smtClean="0">
                <a:latin typeface="Comic Sans MS" panose="030F0702030302020204" pitchFamily="66" charset="0"/>
              </a:rPr>
              <a:t>LA MESETA È LIMITATA AL NORD DALLA </a:t>
            </a:r>
            <a:r>
              <a:rPr lang="it-IT" sz="2000" dirty="0" smtClean="0">
                <a:solidFill>
                  <a:srgbClr val="FF0000"/>
                </a:solidFill>
                <a:latin typeface="Comic Sans MS" panose="030F0702030302020204" pitchFamily="66" charset="0"/>
              </a:rPr>
              <a:t>CORDIGLIERA CANTABRICA</a:t>
            </a:r>
            <a:r>
              <a:rPr lang="it-IT" sz="2000" dirty="0" smtClean="0">
                <a:latin typeface="Comic Sans MS" panose="030F0702030302020204" pitchFamily="66" charset="0"/>
              </a:rPr>
              <a:t>, A EST DAL </a:t>
            </a:r>
            <a:r>
              <a:rPr lang="it-IT" sz="2000" dirty="0" smtClean="0">
                <a:solidFill>
                  <a:srgbClr val="FF0000"/>
                </a:solidFill>
                <a:latin typeface="Comic Sans MS" panose="030F0702030302020204" pitchFamily="66" charset="0"/>
              </a:rPr>
              <a:t>SISTEMA IBERICO </a:t>
            </a:r>
            <a:r>
              <a:rPr lang="it-IT" sz="2000" dirty="0" smtClean="0">
                <a:latin typeface="Comic Sans MS" panose="030F0702030302020204" pitchFamily="66" charset="0"/>
              </a:rPr>
              <a:t>E A SUD DALLA </a:t>
            </a:r>
            <a:r>
              <a:rPr lang="it-IT" sz="2000" dirty="0" smtClean="0">
                <a:solidFill>
                  <a:srgbClr val="FF0000"/>
                </a:solidFill>
                <a:latin typeface="Comic Sans MS" panose="030F0702030302020204" pitchFamily="66" charset="0"/>
              </a:rPr>
              <a:t>SIERRA MORENA</a:t>
            </a:r>
            <a:r>
              <a:rPr lang="it-IT" sz="2000" dirty="0" smtClean="0">
                <a:latin typeface="Comic Sans MS" panose="030F0702030302020204" pitchFamily="66" charset="0"/>
              </a:rPr>
              <a:t>.</a:t>
            </a:r>
          </a:p>
          <a:p>
            <a:pPr marL="0" indent="0">
              <a:lnSpc>
                <a:spcPct val="150000"/>
              </a:lnSpc>
              <a:buNone/>
            </a:pPr>
            <a:r>
              <a:rPr lang="it-IT" sz="2000" dirty="0" smtClean="0">
                <a:latin typeface="Comic Sans MS" panose="030F0702030302020204" pitchFamily="66" charset="0"/>
              </a:rPr>
              <a:t>NEL SUD DEL PAESE SI TROVANO DUE SISTEMI MONTUOSI, CIOÈ LA </a:t>
            </a:r>
            <a:r>
              <a:rPr lang="it-IT" sz="2000" dirty="0" smtClean="0">
                <a:solidFill>
                  <a:srgbClr val="FF0000"/>
                </a:solidFill>
                <a:latin typeface="Comic Sans MS" panose="030F0702030302020204" pitchFamily="66" charset="0"/>
              </a:rPr>
              <a:t>SIERRA NEVADA </a:t>
            </a:r>
            <a:r>
              <a:rPr lang="it-IT" sz="2000" dirty="0" smtClean="0">
                <a:latin typeface="Comic Sans MS" panose="030F0702030302020204" pitchFamily="66" charset="0"/>
              </a:rPr>
              <a:t>E IL </a:t>
            </a:r>
            <a:r>
              <a:rPr lang="it-IT" sz="2000" dirty="0" smtClean="0">
                <a:solidFill>
                  <a:srgbClr val="FF0000"/>
                </a:solidFill>
                <a:latin typeface="Comic Sans MS" panose="030F0702030302020204" pitchFamily="66" charset="0"/>
              </a:rPr>
              <a:t>SISTEMA IBERICO</a:t>
            </a:r>
            <a:r>
              <a:rPr lang="it-IT" sz="2000" dirty="0" smtClean="0">
                <a:latin typeface="Comic Sans MS" panose="030F0702030302020204" pitchFamily="66" charset="0"/>
              </a:rPr>
              <a:t>, E UNA VASTA PIANURA, L’</a:t>
            </a:r>
            <a:r>
              <a:rPr lang="it-IT" sz="2000" dirty="0" smtClean="0">
                <a:solidFill>
                  <a:srgbClr val="FF0000"/>
                </a:solidFill>
                <a:latin typeface="Comic Sans MS" panose="030F0702030302020204" pitchFamily="66" charset="0"/>
              </a:rPr>
              <a:t>ANDALUSIA</a:t>
            </a:r>
            <a:r>
              <a:rPr lang="it-IT" sz="2000" dirty="0" smtClean="0">
                <a:latin typeface="Comic Sans MS" panose="030F0702030302020204" pitchFamily="66" charset="0"/>
              </a:rPr>
              <a:t>. </a:t>
            </a:r>
          </a:p>
          <a:p>
            <a:pPr marL="0" indent="0">
              <a:lnSpc>
                <a:spcPct val="150000"/>
              </a:lnSpc>
              <a:buNone/>
            </a:pPr>
            <a:r>
              <a:rPr lang="it-IT" sz="2000" dirty="0" smtClean="0">
                <a:latin typeface="Comic Sans MS" panose="030F0702030302020204" pitchFamily="66" charset="0"/>
              </a:rPr>
              <a:t>A NORD SI TROVANO I </a:t>
            </a:r>
            <a:r>
              <a:rPr lang="it-IT" sz="2000" dirty="0" smtClean="0">
                <a:solidFill>
                  <a:srgbClr val="FF0000"/>
                </a:solidFill>
                <a:latin typeface="Comic Sans MS" panose="030F0702030302020204" pitchFamily="66" charset="0"/>
              </a:rPr>
              <a:t>PIRENEI</a:t>
            </a:r>
            <a:r>
              <a:rPr lang="it-IT" sz="2000" dirty="0" smtClean="0">
                <a:latin typeface="Comic Sans MS" panose="030F0702030302020204" pitchFamily="66" charset="0"/>
              </a:rPr>
              <a:t>.</a:t>
            </a:r>
          </a:p>
          <a:p>
            <a:pPr marL="0" indent="0">
              <a:lnSpc>
                <a:spcPct val="150000"/>
              </a:lnSpc>
              <a:buNone/>
            </a:pPr>
            <a:r>
              <a:rPr lang="it-IT" sz="2000" dirty="0" smtClean="0">
                <a:latin typeface="Comic Sans MS" panose="030F0702030302020204" pitchFamily="66" charset="0"/>
              </a:rPr>
              <a:t>LE </a:t>
            </a:r>
            <a:r>
              <a:rPr lang="it-IT" sz="2000" dirty="0" smtClean="0">
                <a:solidFill>
                  <a:srgbClr val="FF0000"/>
                </a:solidFill>
                <a:latin typeface="Comic Sans MS" panose="030F0702030302020204" pitchFamily="66" charset="0"/>
              </a:rPr>
              <a:t>COSTE</a:t>
            </a:r>
            <a:r>
              <a:rPr lang="it-IT" sz="2000" dirty="0" smtClean="0">
                <a:latin typeface="Comic Sans MS" panose="030F0702030302020204" pitchFamily="66" charset="0"/>
              </a:rPr>
              <a:t> ATLANTICHE SONO ALTE E SCOSCESE; LE COSTE MEDITERRANEE SONO CARATTERIZZATE DA LUNGHE SPIAGGE E PROMONTORI.</a:t>
            </a:r>
            <a:endParaRPr lang="it-IT" sz="2000" dirty="0">
              <a:latin typeface="Comic Sans MS" panose="030F0702030302020204" pitchFamily="66" charset="0"/>
            </a:endParaRPr>
          </a:p>
        </p:txBody>
      </p:sp>
    </p:spTree>
    <p:extLst>
      <p:ext uri="{BB962C8B-B14F-4D97-AF65-F5344CB8AC3E}">
        <p14:creationId xmlns:p14="http://schemas.microsoft.com/office/powerpoint/2010/main" val="1984771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910"/>
            <a:ext cx="10515600" cy="969471"/>
          </a:xfrm>
        </p:spPr>
        <p:txBody>
          <a:bodyPr>
            <a:normAutofit fontScale="90000"/>
          </a:bodyPr>
          <a:lstStyle/>
          <a:p>
            <a:pPr algn="just">
              <a:lnSpc>
                <a:spcPct val="150000"/>
              </a:lnSpc>
            </a:pPr>
            <a:r>
              <a:rPr lang="it-IT" sz="2000" dirty="0" smtClean="0">
                <a:latin typeface="Comic Sans MS" panose="030F0702030302020204" pitchFamily="66" charset="0"/>
              </a:rPr>
              <a:t>NELL’ALTOPIANO DELLA MESETA, NELLA REGIONE DELLA MANCHA VICINO TOLEDO, È AMBIENTATO IL DON CHISCIOTTE DI MIGUEL DE CERVANTES.</a:t>
            </a:r>
            <a:endParaRPr lang="it-IT" sz="2000" dirty="0">
              <a:latin typeface="Comic Sans MS" panose="030F0702030302020204" pitchFamily="66" charset="0"/>
            </a:endParaRPr>
          </a:p>
        </p:txBody>
      </p:sp>
      <p:pic>
        <p:nvPicPr>
          <p:cNvPr id="3074" name="Picture 2" descr="percorso-don-chiscio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085381"/>
            <a:ext cx="6000750" cy="31051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Risultati immagini per don chisciot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80" name="Picture 8" descr="http://cdn2.stbm.it/zingarate/gallery/foto/spagna/itinerario-don-chisciotte-castilla-la-mancha/itinerario-don-chisciotte-el-toboso-casa-museo-dulcinea.jpeg?-3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1085381"/>
            <a:ext cx="4654088" cy="310515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07975" y="4340179"/>
            <a:ext cx="11360284" cy="923330"/>
          </a:xfrm>
          <a:prstGeom prst="rect">
            <a:avLst/>
          </a:prstGeom>
          <a:noFill/>
        </p:spPr>
        <p:txBody>
          <a:bodyPr wrap="square" rtlCol="0">
            <a:spAutoFit/>
          </a:bodyPr>
          <a:lstStyle/>
          <a:p>
            <a:r>
              <a:rPr lang="it-IT" dirty="0" smtClean="0">
                <a:solidFill>
                  <a:srgbClr val="FF0000"/>
                </a:solidFill>
                <a:latin typeface="Comic Sans MS" panose="030F0702030302020204" pitchFamily="66" charset="0"/>
              </a:rPr>
              <a:t>IN UN BORGO DELLA MANCIA, CHE NON VOGLIO RICORDARMI COME SI CHIAMA, VIVEVA NON È GRAN TEMPO UN NOBILUOMO DI QUELLI CHE HANNO E LANCIA NELLA RASTRELLIERA E UN VECCHIO SCUDO, UN MAGRO RONZINO E UN LEVRIERE DA CACCIA… (CERVANTES)</a:t>
            </a:r>
            <a:endParaRPr lang="it-IT" dirty="0">
              <a:solidFill>
                <a:srgbClr val="FF0000"/>
              </a:solidFill>
              <a:latin typeface="Comic Sans MS" panose="030F0702030302020204" pitchFamily="66" charset="0"/>
            </a:endParaRPr>
          </a:p>
        </p:txBody>
      </p:sp>
      <p:sp>
        <p:nvSpPr>
          <p:cNvPr id="7" name="CasellaDiTesto 6"/>
          <p:cNvSpPr txBox="1"/>
          <p:nvPr/>
        </p:nvSpPr>
        <p:spPr>
          <a:xfrm>
            <a:off x="307975" y="5606340"/>
            <a:ext cx="11185063" cy="923330"/>
          </a:xfrm>
          <a:prstGeom prst="rect">
            <a:avLst/>
          </a:prstGeom>
          <a:noFill/>
        </p:spPr>
        <p:txBody>
          <a:bodyPr wrap="square" rtlCol="0">
            <a:spAutoFit/>
          </a:bodyPr>
          <a:lstStyle/>
          <a:p>
            <a:pPr algn="just"/>
            <a:r>
              <a:rPr lang="it-IT" dirty="0" smtClean="0">
                <a:solidFill>
                  <a:srgbClr val="0070C0"/>
                </a:solidFill>
                <a:latin typeface="Comic Sans MS" panose="030F0702030302020204" pitchFamily="66" charset="0"/>
              </a:rPr>
              <a:t>NEL MONDO OGGI PIÙ DI IERI DOMINA L'INGIUSTIZIA, MA DI EROICI CAVALIERI NON ABBIAMO PIÙ NOTIZIA; PROPRIO PER QUESTO, SANCHO, C'È BISOGNO SOPRATTUTTO D'UNO SLANCIO GENEROSO, FOSSE ANCHE UN SOGNO MATTO. (FRANCESCO GUCCINI)</a:t>
            </a:r>
            <a:endParaRPr lang="it-IT"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2768938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http://oubliettemagazine.com/wp-content/uploads/don-chisciot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268"/>
            <a:ext cx="4685747" cy="567773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4685747" y="0"/>
            <a:ext cx="7506253" cy="6694140"/>
          </a:xfrm>
          <a:prstGeom prst="rect">
            <a:avLst/>
          </a:prstGeom>
          <a:noFill/>
        </p:spPr>
        <p:txBody>
          <a:bodyPr wrap="square" rtlCol="0">
            <a:spAutoFit/>
          </a:bodyPr>
          <a:lstStyle/>
          <a:p>
            <a:pPr>
              <a:lnSpc>
                <a:spcPct val="150000"/>
              </a:lnSpc>
            </a:pPr>
            <a:r>
              <a:rPr lang="it-IT" sz="1600" dirty="0" smtClean="0">
                <a:latin typeface="Comic Sans MS" panose="030F0702030302020204" pitchFamily="66" charset="0"/>
              </a:rPr>
              <a:t>TRAMA:</a:t>
            </a:r>
          </a:p>
          <a:p>
            <a:pPr algn="just">
              <a:lnSpc>
                <a:spcPct val="150000"/>
              </a:lnSpc>
            </a:pPr>
            <a:r>
              <a:rPr lang="it-IT" dirty="0" smtClean="0">
                <a:latin typeface="Comic Sans MS" panose="030F0702030302020204" pitchFamily="66" charset="0"/>
              </a:rPr>
              <a:t>ALONSO QUIJANO È UN </a:t>
            </a:r>
            <a:r>
              <a:rPr lang="it-IT" dirty="0" smtClean="0">
                <a:solidFill>
                  <a:srgbClr val="FF0000"/>
                </a:solidFill>
                <a:latin typeface="Comic Sans MS" panose="030F0702030302020204" pitchFamily="66" charset="0"/>
              </a:rPr>
              <a:t>HIDALGO</a:t>
            </a:r>
            <a:r>
              <a:rPr lang="it-IT" dirty="0" smtClean="0">
                <a:latin typeface="Comic Sans MS" panose="030F0702030302020204" pitchFamily="66" charset="0"/>
              </a:rPr>
              <a:t> MORBOSAMENTE APPASSIONATO DI ROMANZI CAVALLERESCHI, CHE DECIDE DI DIVENTARE UN CAVALIERE ERRANTE. SI METTE QUINDI IN VIAGGIO, COME GLI EROI DEI ROMANZI, PER DIFENDERE I DEBOLI E RIPARARE I TORTI. ALONSO DIVENTA COSÌ IL CAVALIERE </a:t>
            </a:r>
            <a:r>
              <a:rPr lang="it-IT" dirty="0" smtClean="0">
                <a:solidFill>
                  <a:srgbClr val="FF0000"/>
                </a:solidFill>
                <a:latin typeface="Comic Sans MS" panose="030F0702030302020204" pitchFamily="66" charset="0"/>
              </a:rPr>
              <a:t>DON CHISCIOTTE DE LA MANCIA</a:t>
            </a:r>
            <a:r>
              <a:rPr lang="it-IT" dirty="0" smtClean="0">
                <a:latin typeface="Comic Sans MS" panose="030F0702030302020204" pitchFamily="66" charset="0"/>
              </a:rPr>
              <a:t> E INIZIA A GIRARE PER LA SPAGNA. NELLA SUA FOLLIA, DON CHISCIOTTE TRASCINA CON SÉ UN CONTADINO DEL POSTO, </a:t>
            </a:r>
            <a:r>
              <a:rPr lang="it-IT" dirty="0" smtClean="0">
                <a:solidFill>
                  <a:srgbClr val="FF0000"/>
                </a:solidFill>
                <a:latin typeface="Comic Sans MS" panose="030F0702030302020204" pitchFamily="66" charset="0"/>
              </a:rPr>
              <a:t>SANCIO PANZA</a:t>
            </a:r>
            <a:r>
              <a:rPr lang="it-IT" dirty="0" smtClean="0">
                <a:latin typeface="Comic Sans MS" panose="030F0702030302020204" pitchFamily="66" charset="0"/>
              </a:rPr>
              <a:t>, CUI PROMETTE IL GOVERNO DI UN'ISOLA A PATTO CHE GLI FACCIA DA SCUDIERO.</a:t>
            </a:r>
          </a:p>
          <a:p>
            <a:pPr algn="just">
              <a:lnSpc>
                <a:spcPct val="150000"/>
              </a:lnSpc>
            </a:pPr>
            <a:r>
              <a:rPr lang="it-IT" dirty="0" smtClean="0">
                <a:latin typeface="Comic Sans MS" panose="030F0702030302020204" pitchFamily="66" charset="0"/>
              </a:rPr>
              <a:t>COME TUTTI I CAVALIERI ERRANTI, DON CHISCIOTTE SENTE LA NECESSITÀ DI DEDICARE AD UNA DAMA LE SUE IMPRESE. LO FARÀ SCEGLIENDO ALDONZA LORENZO, UNA CONTADINA SUA VICINA, DA LUI TRASFIGURATA IN UNA NOBILE DAMA E RIBATTEZZATA </a:t>
            </a:r>
            <a:r>
              <a:rPr lang="it-IT" dirty="0" smtClean="0">
                <a:solidFill>
                  <a:srgbClr val="FF0000"/>
                </a:solidFill>
                <a:latin typeface="Comic Sans MS" panose="030F0702030302020204" pitchFamily="66" charset="0"/>
              </a:rPr>
              <a:t>DULCINEA DEL TOBOSO</a:t>
            </a:r>
            <a:r>
              <a:rPr lang="it-IT" dirty="0" smtClean="0">
                <a:latin typeface="Comic Sans MS" panose="030F0702030302020204" pitchFamily="66" charset="0"/>
              </a:rPr>
              <a:t>.</a:t>
            </a:r>
            <a:endParaRPr lang="it-IT" dirty="0">
              <a:latin typeface="Comic Sans MS" panose="030F0702030302020204" pitchFamily="66" charset="0"/>
            </a:endParaRPr>
          </a:p>
        </p:txBody>
      </p:sp>
    </p:spTree>
    <p:extLst>
      <p:ext uri="{BB962C8B-B14F-4D97-AF65-F5344CB8AC3E}">
        <p14:creationId xmlns:p14="http://schemas.microsoft.com/office/powerpoint/2010/main" val="1375247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579549"/>
            <a:ext cx="10515600" cy="5597414"/>
          </a:xfrm>
        </p:spPr>
        <p:txBody>
          <a:bodyPr>
            <a:normAutofit/>
          </a:bodyPr>
          <a:lstStyle/>
          <a:p>
            <a:pPr marL="0" indent="0" algn="ctr">
              <a:buNone/>
            </a:pPr>
            <a:r>
              <a:rPr lang="it-IT" dirty="0" smtClean="0">
                <a:solidFill>
                  <a:srgbClr val="FF0000"/>
                </a:solidFill>
                <a:latin typeface="Comic Sans MS" panose="030F0702030302020204" pitchFamily="66" charset="0"/>
              </a:rPr>
              <a:t>FIUMI DELLA SPAGNA:</a:t>
            </a:r>
          </a:p>
          <a:p>
            <a:pPr marL="0" indent="0">
              <a:buNone/>
            </a:pPr>
            <a:endParaRPr lang="it-IT" sz="2000" dirty="0">
              <a:latin typeface="Comic Sans MS" panose="030F0702030302020204" pitchFamily="66" charset="0"/>
            </a:endParaRPr>
          </a:p>
        </p:txBody>
      </p:sp>
      <p:graphicFrame>
        <p:nvGraphicFramePr>
          <p:cNvPr id="4" name="Diagramma 3"/>
          <p:cNvGraphicFramePr/>
          <p:nvPr>
            <p:extLst>
              <p:ext uri="{D42A27DB-BD31-4B8C-83A1-F6EECF244321}">
                <p14:modId xmlns:p14="http://schemas.microsoft.com/office/powerpoint/2010/main" val="411297528"/>
              </p:ext>
            </p:extLst>
          </p:nvPr>
        </p:nvGraphicFramePr>
        <p:xfrm>
          <a:off x="88005" y="953032"/>
          <a:ext cx="7959144" cy="3284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a 4"/>
          <p:cNvGraphicFramePr/>
          <p:nvPr>
            <p:extLst>
              <p:ext uri="{D42A27DB-BD31-4B8C-83A1-F6EECF244321}">
                <p14:modId xmlns:p14="http://schemas.microsoft.com/office/powerpoint/2010/main" val="1135590199"/>
              </p:ext>
            </p:extLst>
          </p:nvPr>
        </p:nvGraphicFramePr>
        <p:xfrm>
          <a:off x="8384148" y="1197732"/>
          <a:ext cx="3445814" cy="25371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http://image.slidesharecdn.com/powerpointspagna-140111010055-phpapp01/95/powerpoint-spagna-3-638.jpg?cb=1389402968"/>
          <p:cNvPicPr>
            <a:picLocks noChangeAspect="1" noChangeArrowheads="1"/>
          </p:cNvPicPr>
          <p:nvPr/>
        </p:nvPicPr>
        <p:blipFill rotWithShape="1">
          <a:blip r:embed="rId12">
            <a:extLst>
              <a:ext uri="{28A0092B-C50C-407E-A947-70E740481C1C}">
                <a14:useLocalDpi xmlns:a14="http://schemas.microsoft.com/office/drawing/2010/main" val="0"/>
              </a:ext>
            </a:extLst>
          </a:blip>
          <a:srcRect l="6129" t="12843" r="27112" b="20538"/>
          <a:stretch/>
        </p:blipFill>
        <p:spPr bwMode="auto">
          <a:xfrm>
            <a:off x="88005" y="3818585"/>
            <a:ext cx="4056845" cy="303941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4584878" y="3818585"/>
            <a:ext cx="7245084" cy="2862322"/>
          </a:xfrm>
          <a:prstGeom prst="rect">
            <a:avLst/>
          </a:prstGeom>
          <a:noFill/>
        </p:spPr>
        <p:txBody>
          <a:bodyPr wrap="square" rtlCol="0">
            <a:spAutoFit/>
          </a:bodyPr>
          <a:lstStyle/>
          <a:p>
            <a:pPr algn="just">
              <a:lnSpc>
                <a:spcPct val="150000"/>
              </a:lnSpc>
            </a:pPr>
            <a:r>
              <a:rPr lang="it-IT" sz="2000" dirty="0" smtClean="0">
                <a:latin typeface="Comic Sans MS" panose="030F0702030302020204" pitchFamily="66" charset="0"/>
              </a:rPr>
              <a:t>DAL MOMENTO CHE IL CLIMA È ARIDO E LE CATENE MONTUOSE NON SONO MOLTO ELEVATE, I FIUMI HANNO UN </a:t>
            </a:r>
            <a:r>
              <a:rPr lang="it-IT" sz="2000" dirty="0" smtClean="0">
                <a:solidFill>
                  <a:srgbClr val="FF0000"/>
                </a:solidFill>
                <a:latin typeface="Comic Sans MS" panose="030F0702030302020204" pitchFamily="66" charset="0"/>
              </a:rPr>
              <a:t>REGIME IRREGOLARE </a:t>
            </a:r>
            <a:r>
              <a:rPr lang="it-IT" sz="2000" dirty="0" smtClean="0">
                <a:latin typeface="Comic Sans MS" panose="030F0702030302020204" pitchFamily="66" charset="0"/>
              </a:rPr>
              <a:t>E SONO POCO ADATTI ALLA NAVIGAZIONE. NON CI SONO GRANDI LAGHI NATURALI, MA SONO STATE CREATE DELLE </a:t>
            </a:r>
            <a:r>
              <a:rPr lang="it-IT" sz="2000" dirty="0" smtClean="0">
                <a:solidFill>
                  <a:srgbClr val="FF0000"/>
                </a:solidFill>
                <a:latin typeface="Comic Sans MS" panose="030F0702030302020204" pitchFamily="66" charset="0"/>
              </a:rPr>
              <a:t>DIGHE</a:t>
            </a:r>
            <a:r>
              <a:rPr lang="it-IT" sz="2000" dirty="0" smtClean="0">
                <a:latin typeface="Comic Sans MS" panose="030F0702030302020204" pitchFamily="66" charset="0"/>
              </a:rPr>
              <a:t>.</a:t>
            </a:r>
            <a:endParaRPr lang="it-IT" sz="2000" dirty="0">
              <a:latin typeface="Comic Sans MS" panose="030F0702030302020204" pitchFamily="66" charset="0"/>
            </a:endParaRPr>
          </a:p>
        </p:txBody>
      </p:sp>
    </p:spTree>
    <p:extLst>
      <p:ext uri="{BB962C8B-B14F-4D97-AF65-F5344CB8AC3E}">
        <p14:creationId xmlns:p14="http://schemas.microsoft.com/office/powerpoint/2010/main" val="61637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12442" y="0"/>
            <a:ext cx="10515600" cy="1180340"/>
          </a:xfrm>
        </p:spPr>
        <p:txBody>
          <a:bodyPr/>
          <a:lstStyle/>
          <a:p>
            <a:pPr algn="ctr"/>
            <a:r>
              <a:rPr lang="it-IT" dirty="0" smtClean="0">
                <a:latin typeface="Comic Sans MS" panose="030F0702030302020204" pitchFamily="66" charset="0"/>
              </a:rPr>
              <a:t>IL CLIMA SPAGNOLO</a:t>
            </a:r>
            <a:endParaRPr lang="it-IT" dirty="0">
              <a:latin typeface="Comic Sans MS" panose="030F0702030302020204" pitchFamily="66" charset="0"/>
            </a:endParaRPr>
          </a:p>
        </p:txBody>
      </p:sp>
      <p:pic>
        <p:nvPicPr>
          <p:cNvPr id="2050" name="Picture 2" descr="http://www.mappaspagna.it/mappaclimati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 y="974309"/>
            <a:ext cx="6717087" cy="588369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709893" y="974308"/>
            <a:ext cx="5215944" cy="6247864"/>
          </a:xfrm>
          <a:prstGeom prst="rect">
            <a:avLst/>
          </a:prstGeom>
          <a:noFill/>
        </p:spPr>
        <p:txBody>
          <a:bodyPr wrap="square" rtlCol="0">
            <a:spAutoFit/>
          </a:bodyPr>
          <a:lstStyle/>
          <a:p>
            <a:pPr algn="just"/>
            <a:r>
              <a:rPr lang="it-IT" dirty="0" smtClean="0">
                <a:solidFill>
                  <a:srgbClr val="009900"/>
                </a:solidFill>
                <a:latin typeface="Comic Sans MS" panose="030F0702030302020204" pitchFamily="66" charset="0"/>
              </a:rPr>
              <a:t>CLIMA OCEANICO</a:t>
            </a:r>
            <a:r>
              <a:rPr lang="it-IT" dirty="0" smtClean="0">
                <a:latin typeface="Comic Sans MS" panose="030F0702030302020204" pitchFamily="66" charset="0"/>
              </a:rPr>
              <a:t>: AREA UMIDA, CON RICCA VEGETAZIONE E FORESTE DI LATIFOGLIE.</a:t>
            </a:r>
          </a:p>
          <a:p>
            <a:pPr algn="just"/>
            <a:endParaRPr lang="it-IT" dirty="0" smtClean="0">
              <a:latin typeface="Comic Sans MS" panose="030F0702030302020204" pitchFamily="66" charset="0"/>
            </a:endParaRPr>
          </a:p>
          <a:p>
            <a:pPr algn="just"/>
            <a:r>
              <a:rPr lang="it-IT" dirty="0" smtClean="0">
                <a:solidFill>
                  <a:srgbClr val="FF9966"/>
                </a:solidFill>
                <a:latin typeface="Comic Sans MS" panose="030F0702030302020204" pitchFamily="66" charset="0"/>
              </a:rPr>
              <a:t>CLIMA CONTINENTALE</a:t>
            </a:r>
            <a:r>
              <a:rPr lang="it-IT" dirty="0" smtClean="0">
                <a:latin typeface="Comic Sans MS" panose="030F0702030302020204" pitchFamily="66" charset="0"/>
              </a:rPr>
              <a:t>: AREA ARIDA, NELLA MESETA, CON STEPPE ERBACEE.</a:t>
            </a:r>
          </a:p>
          <a:p>
            <a:pPr algn="just"/>
            <a:endParaRPr lang="it-IT" dirty="0" smtClean="0">
              <a:latin typeface="Comic Sans MS" panose="030F0702030302020204" pitchFamily="66" charset="0"/>
            </a:endParaRPr>
          </a:p>
          <a:p>
            <a:pPr algn="just"/>
            <a:r>
              <a:rPr lang="it-IT" dirty="0" smtClean="0">
                <a:solidFill>
                  <a:srgbClr val="FFFF00"/>
                </a:solidFill>
                <a:latin typeface="Comic Sans MS" panose="030F0702030302020204" pitchFamily="66" charset="0"/>
              </a:rPr>
              <a:t>CLIMA MEDITERRANEO</a:t>
            </a:r>
            <a:r>
              <a:rPr lang="it-IT" dirty="0" smtClean="0">
                <a:latin typeface="Comic Sans MS" panose="030F0702030302020204" pitchFamily="66" charset="0"/>
              </a:rPr>
              <a:t>: CARATTERIZZATO DA INVERNI MITI ED ESTATI CALDE E SECCHE.</a:t>
            </a:r>
          </a:p>
          <a:p>
            <a:pPr algn="just"/>
            <a:endParaRPr lang="it-IT" dirty="0" smtClean="0">
              <a:latin typeface="Comic Sans MS" panose="030F0702030302020204" pitchFamily="66" charset="0"/>
            </a:endParaRPr>
          </a:p>
          <a:p>
            <a:pPr algn="just"/>
            <a:r>
              <a:rPr lang="it-IT" dirty="0" smtClean="0">
                <a:solidFill>
                  <a:srgbClr val="002060"/>
                </a:solidFill>
                <a:latin typeface="Comic Sans MS" panose="030F0702030302020204" pitchFamily="66" charset="0"/>
              </a:rPr>
              <a:t>CLIMA ALPINO</a:t>
            </a:r>
            <a:r>
              <a:rPr lang="it-IT" dirty="0" smtClean="0">
                <a:latin typeface="Comic Sans MS" panose="030F0702030302020204" pitchFamily="66" charset="0"/>
              </a:rPr>
              <a:t>: CARATTERIZZATO DA INVERNI RIGIDI, ESTATI FRESCHE ED ABBONDANTI PRECIPITAZIONI. SALENDO DI QUOTA SI PASSA DAI BOSCHI DI LATIFOGLIE A QUELLI DI CONIFERE.</a:t>
            </a:r>
          </a:p>
          <a:p>
            <a:pPr algn="just"/>
            <a:endParaRPr lang="it-IT" dirty="0" smtClean="0">
              <a:latin typeface="Comic Sans MS" panose="030F0702030302020204" pitchFamily="66" charset="0"/>
            </a:endParaRPr>
          </a:p>
          <a:p>
            <a:pPr algn="just"/>
            <a:r>
              <a:rPr lang="it-IT" dirty="0" smtClean="0">
                <a:solidFill>
                  <a:srgbClr val="E66914"/>
                </a:solidFill>
                <a:latin typeface="Comic Sans MS" panose="030F0702030302020204" pitchFamily="66" charset="0"/>
              </a:rPr>
              <a:t>CLIMA SEMI-ARIDO</a:t>
            </a:r>
            <a:r>
              <a:rPr lang="it-IT" dirty="0" smtClean="0">
                <a:latin typeface="Comic Sans MS" panose="030F0702030302020204" pitchFamily="66" charset="0"/>
              </a:rPr>
              <a:t>: AREA MOLTO CALDA ED ARIDA, CON AMBIENTI PROSSIMI AL DESERTO.</a:t>
            </a:r>
          </a:p>
          <a:p>
            <a:endParaRPr lang="it-IT" sz="2000" dirty="0" smtClean="0">
              <a:latin typeface="Comic Sans MS" panose="030F0702030302020204" pitchFamily="66" charset="0"/>
            </a:endParaRPr>
          </a:p>
          <a:p>
            <a:endParaRPr lang="it-IT" sz="2000" dirty="0">
              <a:latin typeface="Comic Sans MS" panose="030F0702030302020204" pitchFamily="66" charset="0"/>
            </a:endParaRPr>
          </a:p>
        </p:txBody>
      </p:sp>
    </p:spTree>
    <p:extLst>
      <p:ext uri="{BB962C8B-B14F-4D97-AF65-F5344CB8AC3E}">
        <p14:creationId xmlns:p14="http://schemas.microsoft.com/office/powerpoint/2010/main" val="218920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5087155" cy="6375042"/>
          </a:xfrm>
        </p:spPr>
        <p:txBody>
          <a:bodyPr>
            <a:normAutofit/>
          </a:bodyPr>
          <a:lstStyle/>
          <a:p>
            <a:pPr algn="just"/>
            <a:r>
              <a:rPr lang="it-IT" sz="2400" dirty="0" smtClean="0">
                <a:latin typeface="Comic Sans MS" panose="030F0702030302020204" pitchFamily="66" charset="0"/>
              </a:rPr>
              <a:t>IN SPAGNA SI TROVA IL </a:t>
            </a:r>
            <a:r>
              <a:rPr lang="it-IT" sz="2400" b="1" dirty="0" smtClean="0">
                <a:latin typeface="Comic Sans MS" panose="030F0702030302020204" pitchFamily="66" charset="0"/>
              </a:rPr>
              <a:t>DESERTO DI TABERNAS</a:t>
            </a:r>
            <a:r>
              <a:rPr lang="it-IT" sz="2400" dirty="0" smtClean="0">
                <a:latin typeface="Comic Sans MS" panose="030F0702030302020204" pitchFamily="66" charset="0"/>
              </a:rPr>
              <a:t>, L'UNICO VERO DESERTO EUROPEO, NELLA PROVINCIA DI ALMERÍA IN ANDALUSIA. </a:t>
            </a:r>
            <a:br>
              <a:rPr lang="it-IT" sz="2400" dirty="0" smtClean="0">
                <a:latin typeface="Comic Sans MS" panose="030F0702030302020204" pitchFamily="66" charset="0"/>
              </a:rPr>
            </a:br>
            <a:r>
              <a:rPr lang="it-IT" sz="2400" dirty="0" smtClean="0">
                <a:latin typeface="Comic Sans MS" panose="030F0702030302020204" pitchFamily="66" charset="0"/>
              </a:rPr>
              <a:t>QUESTO DESERTO È STATO USATO SPESSO COME SET CINEMATOGRAFICO PER FILM (SOPRATTUTTO WESTERN): QUI SONO STATI GIRATI CELEBRI FILM DI SERGIO LEONE, COME </a:t>
            </a:r>
            <a:r>
              <a:rPr lang="it-IT" sz="2400" dirty="0" smtClean="0">
                <a:solidFill>
                  <a:srgbClr val="FF0000"/>
                </a:solidFill>
                <a:latin typeface="Comic Sans MS" panose="030F0702030302020204" pitchFamily="66" charset="0"/>
              </a:rPr>
              <a:t>IL BUONO, IL BRUTTO E IL CATTIVO</a:t>
            </a:r>
            <a:r>
              <a:rPr lang="it-IT" sz="2400" dirty="0" smtClean="0">
                <a:latin typeface="Comic Sans MS" panose="030F0702030302020204" pitchFamily="66" charset="0"/>
              </a:rPr>
              <a:t>,   </a:t>
            </a:r>
            <a:br>
              <a:rPr lang="it-IT" sz="2400" dirty="0" smtClean="0">
                <a:latin typeface="Comic Sans MS" panose="030F0702030302020204" pitchFamily="66" charset="0"/>
              </a:rPr>
            </a:br>
            <a:r>
              <a:rPr lang="it-IT" sz="2400" dirty="0" smtClean="0">
                <a:solidFill>
                  <a:srgbClr val="00B0F0"/>
                </a:solidFill>
                <a:latin typeface="Comic Sans MS" panose="030F0702030302020204" pitchFamily="66" charset="0"/>
              </a:rPr>
              <a:t>C'ERA UNA VOLTA IL WEST</a:t>
            </a:r>
            <a:r>
              <a:rPr lang="it-IT" sz="2400" dirty="0" smtClean="0">
                <a:latin typeface="Comic Sans MS" panose="030F0702030302020204" pitchFamily="66" charset="0"/>
              </a:rPr>
              <a:t>,</a:t>
            </a:r>
            <a:r>
              <a:rPr lang="it-IT" sz="2400" dirty="0" smtClean="0">
                <a:solidFill>
                  <a:srgbClr val="7030A0"/>
                </a:solidFill>
                <a:latin typeface="Comic Sans MS" panose="030F0702030302020204" pitchFamily="66" charset="0"/>
              </a:rPr>
              <a:t> PER UN PUGNO DI DOLLARI</a:t>
            </a:r>
            <a:r>
              <a:rPr lang="it-IT" sz="2400" dirty="0" smtClean="0">
                <a:latin typeface="Comic Sans MS" panose="030F0702030302020204" pitchFamily="66" charset="0"/>
              </a:rPr>
              <a:t>, </a:t>
            </a:r>
            <a:r>
              <a:rPr lang="it-IT" sz="2400" dirty="0" smtClean="0">
                <a:solidFill>
                  <a:srgbClr val="009900"/>
                </a:solidFill>
                <a:latin typeface="Comic Sans MS" panose="030F0702030302020204" pitchFamily="66" charset="0"/>
              </a:rPr>
              <a:t>PER QUALCHE DOLLARO IN PIÙ</a:t>
            </a:r>
            <a:r>
              <a:rPr lang="it-IT" sz="2400" dirty="0" smtClean="0">
                <a:latin typeface="Comic Sans MS" panose="030F0702030302020204" pitchFamily="66" charset="0"/>
              </a:rPr>
              <a:t>.</a:t>
            </a:r>
            <a:endParaRPr lang="it-IT" sz="2400" dirty="0">
              <a:latin typeface="Comic Sans MS" panose="030F0702030302020204" pitchFamily="66" charset="0"/>
            </a:endParaRPr>
          </a:p>
        </p:txBody>
      </p:sp>
      <p:pic>
        <p:nvPicPr>
          <p:cNvPr id="3074" name="Picture 2" descr="http://image.nanopress.it/viaggi/fotogallery/625X0/59689/deserto-di-tabernas-e-gli-spaghetti-west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705" y="195106"/>
            <a:ext cx="542925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buono-il-brutto-il-cat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189" y="4002534"/>
            <a:ext cx="28575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1.gstatic.com/images?q=tbn:ANd9GcQrbHLvyxH_yyOPWCmDzqusGCGnOdBi56kn1kj4lyHTEiRmoB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1366" y="4350262"/>
            <a:ext cx="3285691" cy="158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54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77410"/>
          </a:xfrm>
          <a:solidFill>
            <a:schemeClr val="accent4"/>
          </a:solidFill>
        </p:spPr>
        <p:txBody>
          <a:bodyPr>
            <a:normAutofit/>
          </a:bodyPr>
          <a:lstStyle/>
          <a:p>
            <a:pPr algn="ctr"/>
            <a:r>
              <a:rPr lang="it-IT" sz="2800" dirty="0" smtClean="0">
                <a:latin typeface="Comic Sans MS" panose="030F0702030302020204" pitchFamily="66" charset="0"/>
              </a:rPr>
              <a:t>SOMMARIO STORICO</a:t>
            </a:r>
            <a:endParaRPr lang="it-IT" sz="2800" dirty="0">
              <a:latin typeface="Comic Sans MS" panose="030F0702030302020204" pitchFamily="66" charset="0"/>
            </a:endParaRPr>
          </a:p>
        </p:txBody>
      </p:sp>
      <p:sp>
        <p:nvSpPr>
          <p:cNvPr id="3" name="Segnaposto contenuto 2"/>
          <p:cNvSpPr>
            <a:spLocks noGrp="1"/>
          </p:cNvSpPr>
          <p:nvPr>
            <p:ph idx="1"/>
          </p:nvPr>
        </p:nvSpPr>
        <p:spPr>
          <a:xfrm>
            <a:off x="838200" y="942536"/>
            <a:ext cx="10515600" cy="5234427"/>
          </a:xfrm>
        </p:spPr>
        <p:txBody>
          <a:bodyPr>
            <a:normAutofit lnSpcReduction="10000"/>
          </a:bodyPr>
          <a:lstStyle/>
          <a:p>
            <a:pPr>
              <a:lnSpc>
                <a:spcPct val="150000"/>
              </a:lnSpc>
            </a:pPr>
            <a:r>
              <a:rPr lang="it-IT" sz="2000" dirty="0" smtClean="0">
                <a:latin typeface="Comic Sans MS" panose="030F0702030302020204" pitchFamily="66" charset="0"/>
              </a:rPr>
              <a:t>FINO AL V SECOLO D. C.: DOMINAZIONE </a:t>
            </a:r>
            <a:r>
              <a:rPr lang="it-IT" sz="2000" dirty="0" smtClean="0">
                <a:solidFill>
                  <a:srgbClr val="FF0000"/>
                </a:solidFill>
                <a:latin typeface="Comic Sans MS" panose="030F0702030302020204" pitchFamily="66" charset="0"/>
              </a:rPr>
              <a:t>ROMANA</a:t>
            </a:r>
          </a:p>
          <a:p>
            <a:pPr>
              <a:lnSpc>
                <a:spcPct val="150000"/>
              </a:lnSpc>
            </a:pPr>
            <a:r>
              <a:rPr lang="it-IT" sz="2000" dirty="0" smtClean="0">
                <a:latin typeface="Comic Sans MS" panose="030F0702030302020204" pitchFamily="66" charset="0"/>
              </a:rPr>
              <a:t>DAL V SECOLO ALL’VIII SECOLO: INVASIONI BARBARICHE (VISIGOTI)</a:t>
            </a:r>
          </a:p>
          <a:p>
            <a:pPr>
              <a:lnSpc>
                <a:spcPct val="150000"/>
              </a:lnSpc>
            </a:pPr>
            <a:r>
              <a:rPr lang="it-IT" sz="2000" dirty="0" smtClean="0">
                <a:latin typeface="Comic Sans MS" panose="030F0702030302020204" pitchFamily="66" charset="0"/>
              </a:rPr>
              <a:t>DAL 711 AL XIII SECOLO: DOMINIO </a:t>
            </a:r>
            <a:r>
              <a:rPr lang="it-IT" sz="2000" dirty="0" smtClean="0">
                <a:solidFill>
                  <a:srgbClr val="FF0000"/>
                </a:solidFill>
                <a:latin typeface="Comic Sans MS" panose="030F0702030302020204" pitchFamily="66" charset="0"/>
              </a:rPr>
              <a:t>ARABO</a:t>
            </a:r>
          </a:p>
          <a:p>
            <a:pPr>
              <a:lnSpc>
                <a:spcPct val="150000"/>
              </a:lnSpc>
            </a:pPr>
            <a:r>
              <a:rPr lang="it-IT" sz="2000" dirty="0" smtClean="0">
                <a:latin typeface="Comic Sans MS" panose="030F0702030302020204" pitchFamily="66" charset="0"/>
              </a:rPr>
              <a:t>1260: </a:t>
            </a:r>
            <a:r>
              <a:rPr lang="it-IT" sz="2000" dirty="0" smtClean="0">
                <a:solidFill>
                  <a:srgbClr val="FF0000"/>
                </a:solidFill>
                <a:latin typeface="Comic Sans MS" panose="030F0702030302020204" pitchFamily="66" charset="0"/>
              </a:rPr>
              <a:t>RECONQUISTA</a:t>
            </a:r>
            <a:r>
              <a:rPr lang="it-IT" sz="2000" dirty="0" smtClean="0">
                <a:latin typeface="Comic Sans MS" panose="030F0702030302020204" pitchFamily="66" charset="0"/>
              </a:rPr>
              <a:t> CRISTIANA</a:t>
            </a:r>
          </a:p>
          <a:p>
            <a:pPr algn="just">
              <a:lnSpc>
                <a:spcPct val="150000"/>
              </a:lnSpc>
            </a:pPr>
            <a:r>
              <a:rPr lang="it-IT" sz="2000" dirty="0" smtClean="0">
                <a:latin typeface="Comic Sans MS" panose="030F0702030302020204" pitchFamily="66" charset="0"/>
              </a:rPr>
              <a:t>1479: FUSIONE TRA I REGNI DI CASTIGLIA ED ARAGONA GRAZIE AL MATRIMONIO TRA </a:t>
            </a:r>
            <a:r>
              <a:rPr lang="it-IT" sz="2000" dirty="0" smtClean="0">
                <a:solidFill>
                  <a:srgbClr val="FF0000"/>
                </a:solidFill>
                <a:latin typeface="Comic Sans MS" panose="030F0702030302020204" pitchFamily="66" charset="0"/>
              </a:rPr>
              <a:t>ISABELLA DI CASTIGLIA E FERDINANDO D’ARAGONA</a:t>
            </a:r>
          </a:p>
          <a:p>
            <a:pPr>
              <a:lnSpc>
                <a:spcPct val="150000"/>
              </a:lnSpc>
            </a:pPr>
            <a:r>
              <a:rPr lang="it-IT" sz="2000" dirty="0" smtClean="0">
                <a:latin typeface="Comic Sans MS" panose="030F0702030302020204" pitchFamily="66" charset="0"/>
              </a:rPr>
              <a:t>1492: LA MONARCHIA SPAGNOLA SOSTIENE </a:t>
            </a:r>
            <a:r>
              <a:rPr lang="it-IT" sz="2000" dirty="0" smtClean="0">
                <a:solidFill>
                  <a:srgbClr val="FF0000"/>
                </a:solidFill>
                <a:latin typeface="Comic Sans MS" panose="030F0702030302020204" pitchFamily="66" charset="0"/>
              </a:rPr>
              <a:t>CRISTOFORO COLOMBO</a:t>
            </a:r>
          </a:p>
          <a:p>
            <a:pPr algn="just">
              <a:lnSpc>
                <a:spcPct val="150000"/>
              </a:lnSpc>
            </a:pPr>
            <a:r>
              <a:rPr lang="it-IT" sz="2000" dirty="0" smtClean="0">
                <a:latin typeface="Comic Sans MS" panose="030F0702030302020204" pitchFamily="66" charset="0"/>
              </a:rPr>
              <a:t>1494: </a:t>
            </a:r>
            <a:r>
              <a:rPr lang="it-IT" sz="2000" dirty="0" smtClean="0">
                <a:solidFill>
                  <a:srgbClr val="FF0000"/>
                </a:solidFill>
                <a:latin typeface="Comic Sans MS" panose="030F0702030302020204" pitchFamily="66" charset="0"/>
              </a:rPr>
              <a:t>TRATTATO DI TORDESILLAS </a:t>
            </a:r>
            <a:r>
              <a:rPr lang="it-IT" sz="2000" dirty="0" smtClean="0">
                <a:latin typeface="Comic Sans MS" panose="030F0702030302020204" pitchFamily="66" charset="0"/>
              </a:rPr>
              <a:t>CON I PORTOGHESI, CHE ASSEGNA AGLI SPAGNOLI TUTTA L’AMERICA CENTRALE E MERIDIONALE (TRANNE IL BRASILE)</a:t>
            </a:r>
          </a:p>
          <a:p>
            <a:endParaRPr lang="it-IT" sz="1800" dirty="0">
              <a:latin typeface="Comic Sans MS" panose="030F0702030302020204" pitchFamily="66" charset="0"/>
            </a:endParaRPr>
          </a:p>
        </p:txBody>
      </p:sp>
    </p:spTree>
    <p:extLst>
      <p:ext uri="{BB962C8B-B14F-4D97-AF65-F5344CB8AC3E}">
        <p14:creationId xmlns:p14="http://schemas.microsoft.com/office/powerpoint/2010/main" val="294468492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1152</Words>
  <Application>Microsoft Office PowerPoint</Application>
  <PresentationFormat>Widescreen</PresentationFormat>
  <Paragraphs>113</Paragraphs>
  <Slides>29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Calibri</vt:lpstr>
      <vt:lpstr>Calibri Light</vt:lpstr>
      <vt:lpstr>Comic Sans MS</vt:lpstr>
      <vt:lpstr>Tema di Office</vt:lpstr>
      <vt:lpstr>SPAGNA</vt:lpstr>
      <vt:lpstr>Presentazione standard di PowerPoint</vt:lpstr>
      <vt:lpstr>Presentazione standard di PowerPoint</vt:lpstr>
      <vt:lpstr>NELL’ALTOPIANO DELLA MESETA, NELLA REGIONE DELLA MANCHA VICINO TOLEDO, È AMBIENTATO IL DON CHISCIOTTE DI MIGUEL DE CERVANTES.</vt:lpstr>
      <vt:lpstr>Presentazione standard di PowerPoint</vt:lpstr>
      <vt:lpstr>Presentazione standard di PowerPoint</vt:lpstr>
      <vt:lpstr>IL CLIMA SPAGNOLO</vt:lpstr>
      <vt:lpstr>IN SPAGNA SI TROVA IL DESERTO DI TABERNAS, L'UNICO VERO DESERTO EUROPEO, NELLA PROVINCIA DI ALMERÍA IN ANDALUSIA.  QUESTO DESERTO È STATO USATO SPESSO COME SET CINEMATOGRAFICO PER FILM (SOPRATTUTTO WESTERN): QUI SONO STATI GIRATI CELEBRI FILM DI SERGIO LEONE, COME IL BUONO, IL BRUTTO E IL CATTIVO,    C'ERA UNA VOLTA IL WEST, PER UN PUGNO DI DOLLARI, PER QUALCHE DOLLARO IN PIÙ.</vt:lpstr>
      <vt:lpstr>SOMMARIO STORICO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SPAGNA E IL TERRORISMO</vt:lpstr>
      <vt:lpstr>Presentazione standard di PowerPoint</vt:lpstr>
      <vt:lpstr>LA POPOLAZIONE</vt:lpstr>
      <vt:lpstr>LA LINGUA UFFICIALE È LO SPAGNOLO (CASTIGLIANO), MA SONO RICONOSCIUTE ANCHE IL CATALANO, IL GALIZIANO E IL BASCO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SPAGNA</dc:title>
  <dc:creator>Valentina Bertazzoli</dc:creator>
  <cp:lastModifiedBy>Valentina Bertazzoli</cp:lastModifiedBy>
  <cp:revision>53</cp:revision>
  <dcterms:created xsi:type="dcterms:W3CDTF">2015-10-28T17:57:33Z</dcterms:created>
  <dcterms:modified xsi:type="dcterms:W3CDTF">2015-11-23T18:32:20Z</dcterms:modified>
</cp:coreProperties>
</file>